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  <p:sldMasterId id="2147483721" r:id="rId3"/>
  </p:sldMasterIdLst>
  <p:notesMasterIdLst>
    <p:notesMasterId r:id="rId25"/>
  </p:notesMasterIdLst>
  <p:sldIdLst>
    <p:sldId id="928" r:id="rId4"/>
    <p:sldId id="994" r:id="rId5"/>
    <p:sldId id="1034" r:id="rId6"/>
    <p:sldId id="1030" r:id="rId7"/>
    <p:sldId id="1031" r:id="rId8"/>
    <p:sldId id="1033" r:id="rId9"/>
    <p:sldId id="1032" r:id="rId10"/>
    <p:sldId id="1040" r:id="rId11"/>
    <p:sldId id="1035" r:id="rId12"/>
    <p:sldId id="1041" r:id="rId13"/>
    <p:sldId id="1036" r:id="rId14"/>
    <p:sldId id="1042" r:id="rId15"/>
    <p:sldId id="1043" r:id="rId16"/>
    <p:sldId id="1022" r:id="rId17"/>
    <p:sldId id="1024" r:id="rId18"/>
    <p:sldId id="1025" r:id="rId19"/>
    <p:sldId id="1026" r:id="rId20"/>
    <p:sldId id="1028" r:id="rId21"/>
    <p:sldId id="1023" r:id="rId22"/>
    <p:sldId id="1027" r:id="rId23"/>
    <p:sldId id="103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F1F20"/>
    <a:srgbClr val="FFCC99"/>
    <a:srgbClr val="3486D8"/>
    <a:srgbClr val="2573C1"/>
    <a:srgbClr val="0066FF"/>
    <a:srgbClr val="003399"/>
    <a:srgbClr val="0000CC"/>
    <a:srgbClr val="000099"/>
    <a:srgbClr val="090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5408C3-7CA6-4DB9-BC28-88DEDE4321A5}" v="60" dt="2023-04-18T09:54:43.024"/>
    <p1510:client id="{90F59975-4CB8-44C5-9992-90F757F54AF6}" v="912" dt="2022-01-22T00:22:39.264"/>
    <p1510:client id="{BEBC7B46-36DE-4EF4-BF17-540D5C3399C1}" v="671" dt="2023-04-19T04:28:40.651"/>
    <p1510:client id="{FF4F6B0B-6D54-46F5-B4F2-D3724E1DA374}" v="700" dt="2023-04-14T21:41:36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udhury, Tashfique Hasnine" userId="S::choudhury.t@ufl.edu::7f2878ca-3d5d-4d2b-8b5b-f8265dc2e3ee" providerId="AD" clId="Web-{665408C3-7CA6-4DB9-BC28-88DEDE4321A5}"/>
    <pc:docChg chg="modSld">
      <pc:chgData name="Choudhury, Tashfique Hasnine" userId="S::choudhury.t@ufl.edu::7f2878ca-3d5d-4d2b-8b5b-f8265dc2e3ee" providerId="AD" clId="Web-{665408C3-7CA6-4DB9-BC28-88DEDE4321A5}" dt="2023-04-18T09:54:43.024" v="35" actId="1076"/>
      <pc:docMkLst>
        <pc:docMk/>
      </pc:docMkLst>
      <pc:sldChg chg="addSp modSp">
        <pc:chgData name="Choudhury, Tashfique Hasnine" userId="S::choudhury.t@ufl.edu::7f2878ca-3d5d-4d2b-8b5b-f8265dc2e3ee" providerId="AD" clId="Web-{665408C3-7CA6-4DB9-BC28-88DEDE4321A5}" dt="2023-04-18T09:54:43.024" v="35" actId="1076"/>
        <pc:sldMkLst>
          <pc:docMk/>
          <pc:sldMk cId="520257347" sldId="1022"/>
        </pc:sldMkLst>
        <pc:spChg chg="mod">
          <ac:chgData name="Choudhury, Tashfique Hasnine" userId="S::choudhury.t@ufl.edu::7f2878ca-3d5d-4d2b-8b5b-f8265dc2e3ee" providerId="AD" clId="Web-{665408C3-7CA6-4DB9-BC28-88DEDE4321A5}" dt="2023-04-18T08:45:18.106" v="6" actId="20577"/>
          <ac:spMkLst>
            <pc:docMk/>
            <pc:sldMk cId="520257347" sldId="1022"/>
            <ac:spMk id="7" creationId="{E3D6713C-1FAD-4FA7-561D-60937DBD4FE1}"/>
          </ac:spMkLst>
        </pc:spChg>
        <pc:spChg chg="mod">
          <ac:chgData name="Choudhury, Tashfique Hasnine" userId="S::choudhury.t@ufl.edu::7f2878ca-3d5d-4d2b-8b5b-f8265dc2e3ee" providerId="AD" clId="Web-{665408C3-7CA6-4DB9-BC28-88DEDE4321A5}" dt="2023-04-18T08:57:59.906" v="13" actId="20577"/>
          <ac:spMkLst>
            <pc:docMk/>
            <pc:sldMk cId="520257347" sldId="1022"/>
            <ac:spMk id="15" creationId="{39BA9D44-6DEC-D96B-E0F9-221A1C34F84C}"/>
          </ac:spMkLst>
        </pc:spChg>
        <pc:picChg chg="add mod">
          <ac:chgData name="Choudhury, Tashfique Hasnine" userId="S::choudhury.t@ufl.edu::7f2878ca-3d5d-4d2b-8b5b-f8265dc2e3ee" providerId="AD" clId="Web-{665408C3-7CA6-4DB9-BC28-88DEDE4321A5}" dt="2023-04-18T09:54:43.024" v="35" actId="1076"/>
          <ac:picMkLst>
            <pc:docMk/>
            <pc:sldMk cId="520257347" sldId="1022"/>
            <ac:picMk id="3" creationId="{641720CB-1427-8E87-B1BA-C1D7444A3CC1}"/>
          </ac:picMkLst>
        </pc:picChg>
      </pc:sldChg>
      <pc:sldChg chg="addSp modSp">
        <pc:chgData name="Choudhury, Tashfique Hasnine" userId="S::choudhury.t@ufl.edu::7f2878ca-3d5d-4d2b-8b5b-f8265dc2e3ee" providerId="AD" clId="Web-{665408C3-7CA6-4DB9-BC28-88DEDE4321A5}" dt="2023-04-18T09:54:33.680" v="34" actId="14100"/>
        <pc:sldMkLst>
          <pc:docMk/>
          <pc:sldMk cId="1305378563" sldId="1024"/>
        </pc:sldMkLst>
        <pc:spChg chg="mod">
          <ac:chgData name="Choudhury, Tashfique Hasnine" userId="S::choudhury.t@ufl.edu::7f2878ca-3d5d-4d2b-8b5b-f8265dc2e3ee" providerId="AD" clId="Web-{665408C3-7CA6-4DB9-BC28-88DEDE4321A5}" dt="2023-04-18T09:54:16.054" v="28" actId="20577"/>
          <ac:spMkLst>
            <pc:docMk/>
            <pc:sldMk cId="1305378563" sldId="1024"/>
            <ac:spMk id="15" creationId="{39BA9D44-6DEC-D96B-E0F9-221A1C34F84C}"/>
          </ac:spMkLst>
        </pc:spChg>
        <pc:picChg chg="add mod">
          <ac:chgData name="Choudhury, Tashfique Hasnine" userId="S::choudhury.t@ufl.edu::7f2878ca-3d5d-4d2b-8b5b-f8265dc2e3ee" providerId="AD" clId="Web-{665408C3-7CA6-4DB9-BC28-88DEDE4321A5}" dt="2023-04-18T09:54:33.680" v="34" actId="14100"/>
          <ac:picMkLst>
            <pc:docMk/>
            <pc:sldMk cId="1305378563" sldId="1024"/>
            <ac:picMk id="3" creationId="{4EBDFCEF-2055-624A-749A-7E1CB0277A8E}"/>
          </ac:picMkLst>
        </pc:picChg>
      </pc:sldChg>
    </pc:docChg>
  </pc:docChgLst>
  <pc:docChgLst>
    <pc:chgData name="Duan, Chengwei" userId="S::duan.c@ufl.edu::afb0b175-5cfb-4e73-b4c4-857df3535f25" providerId="AD" clId="Web-{FF4F6B0B-6D54-46F5-B4F2-D3724E1DA374}"/>
    <pc:docChg chg="addSld delSld modSld">
      <pc:chgData name="Duan, Chengwei" userId="S::duan.c@ufl.edu::afb0b175-5cfb-4e73-b4c4-857df3535f25" providerId="AD" clId="Web-{FF4F6B0B-6D54-46F5-B4F2-D3724E1DA374}" dt="2023-04-14T21:41:35.580" v="375" actId="20577"/>
      <pc:docMkLst>
        <pc:docMk/>
      </pc:docMkLst>
      <pc:sldChg chg="del">
        <pc:chgData name="Duan, Chengwei" userId="S::duan.c@ufl.edu::afb0b175-5cfb-4e73-b4c4-857df3535f25" providerId="AD" clId="Web-{FF4F6B0B-6D54-46F5-B4F2-D3724E1DA374}" dt="2023-04-14T21:23:17.600" v="0"/>
        <pc:sldMkLst>
          <pc:docMk/>
          <pc:sldMk cId="3805912404" sldId="1007"/>
        </pc:sldMkLst>
      </pc:sldChg>
      <pc:sldChg chg="del">
        <pc:chgData name="Duan, Chengwei" userId="S::duan.c@ufl.edu::afb0b175-5cfb-4e73-b4c4-857df3535f25" providerId="AD" clId="Web-{FF4F6B0B-6D54-46F5-B4F2-D3724E1DA374}" dt="2023-04-14T21:23:25.851" v="5"/>
        <pc:sldMkLst>
          <pc:docMk/>
          <pc:sldMk cId="3188505217" sldId="1011"/>
        </pc:sldMkLst>
      </pc:sldChg>
      <pc:sldChg chg="del">
        <pc:chgData name="Duan, Chengwei" userId="S::duan.c@ufl.edu::afb0b175-5cfb-4e73-b4c4-857df3535f25" providerId="AD" clId="Web-{FF4F6B0B-6D54-46F5-B4F2-D3724E1DA374}" dt="2023-04-14T21:23:25.132" v="4"/>
        <pc:sldMkLst>
          <pc:docMk/>
          <pc:sldMk cId="3964205587" sldId="1012"/>
        </pc:sldMkLst>
      </pc:sldChg>
      <pc:sldChg chg="del">
        <pc:chgData name="Duan, Chengwei" userId="S::duan.c@ufl.edu::afb0b175-5cfb-4e73-b4c4-857df3535f25" providerId="AD" clId="Web-{FF4F6B0B-6D54-46F5-B4F2-D3724E1DA374}" dt="2023-04-14T21:23:23.679" v="3"/>
        <pc:sldMkLst>
          <pc:docMk/>
          <pc:sldMk cId="4074224944" sldId="1013"/>
        </pc:sldMkLst>
      </pc:sldChg>
      <pc:sldChg chg="del">
        <pc:chgData name="Duan, Chengwei" userId="S::duan.c@ufl.edu::afb0b175-5cfb-4e73-b4c4-857df3535f25" providerId="AD" clId="Web-{FF4F6B0B-6D54-46F5-B4F2-D3724E1DA374}" dt="2023-04-14T21:23:22.960" v="2"/>
        <pc:sldMkLst>
          <pc:docMk/>
          <pc:sldMk cId="394157591" sldId="1015"/>
        </pc:sldMkLst>
      </pc:sldChg>
      <pc:sldChg chg="del">
        <pc:chgData name="Duan, Chengwei" userId="S::duan.c@ufl.edu::afb0b175-5cfb-4e73-b4c4-857df3535f25" providerId="AD" clId="Web-{FF4F6B0B-6D54-46F5-B4F2-D3724E1DA374}" dt="2023-04-14T21:23:22.007" v="1"/>
        <pc:sldMkLst>
          <pc:docMk/>
          <pc:sldMk cId="1968775452" sldId="1016"/>
        </pc:sldMkLst>
      </pc:sldChg>
      <pc:sldChg chg="del">
        <pc:chgData name="Duan, Chengwei" userId="S::duan.c@ufl.edu::afb0b175-5cfb-4e73-b4c4-857df3535f25" providerId="AD" clId="Web-{FF4F6B0B-6D54-46F5-B4F2-D3724E1DA374}" dt="2023-04-14T21:23:27.226" v="6"/>
        <pc:sldMkLst>
          <pc:docMk/>
          <pc:sldMk cId="3854731062" sldId="1017"/>
        </pc:sldMkLst>
      </pc:sldChg>
      <pc:sldChg chg="del">
        <pc:chgData name="Duan, Chengwei" userId="S::duan.c@ufl.edu::afb0b175-5cfb-4e73-b4c4-857df3535f25" providerId="AD" clId="Web-{FF4F6B0B-6D54-46F5-B4F2-D3724E1DA374}" dt="2023-04-14T21:23:28.882" v="7"/>
        <pc:sldMkLst>
          <pc:docMk/>
          <pc:sldMk cId="39389618" sldId="1018"/>
        </pc:sldMkLst>
      </pc:sldChg>
      <pc:sldChg chg="del">
        <pc:chgData name="Duan, Chengwei" userId="S::duan.c@ufl.edu::afb0b175-5cfb-4e73-b4c4-857df3535f25" providerId="AD" clId="Web-{FF4F6B0B-6D54-46F5-B4F2-D3724E1DA374}" dt="2023-04-14T21:23:30.601" v="8"/>
        <pc:sldMkLst>
          <pc:docMk/>
          <pc:sldMk cId="3955527334" sldId="1019"/>
        </pc:sldMkLst>
      </pc:sldChg>
      <pc:sldChg chg="del">
        <pc:chgData name="Duan, Chengwei" userId="S::duan.c@ufl.edu::afb0b175-5cfb-4e73-b4c4-857df3535f25" providerId="AD" clId="Web-{FF4F6B0B-6D54-46F5-B4F2-D3724E1DA374}" dt="2023-04-14T21:23:37.210" v="11"/>
        <pc:sldMkLst>
          <pc:docMk/>
          <pc:sldMk cId="615047179" sldId="1020"/>
        </pc:sldMkLst>
      </pc:sldChg>
      <pc:sldChg chg="del">
        <pc:chgData name="Duan, Chengwei" userId="S::duan.c@ufl.edu::afb0b175-5cfb-4e73-b4c4-857df3535f25" providerId="AD" clId="Web-{FF4F6B0B-6D54-46F5-B4F2-D3724E1DA374}" dt="2023-04-14T21:23:42.788" v="12"/>
        <pc:sldMkLst>
          <pc:docMk/>
          <pc:sldMk cId="2073585419" sldId="1021"/>
        </pc:sldMkLst>
      </pc:sldChg>
      <pc:sldChg chg="addSp delSp modSp">
        <pc:chgData name="Duan, Chengwei" userId="S::duan.c@ufl.edu::afb0b175-5cfb-4e73-b4c4-857df3535f25" providerId="AD" clId="Web-{FF4F6B0B-6D54-46F5-B4F2-D3724E1DA374}" dt="2023-04-14T21:37:39.090" v="332" actId="20577"/>
        <pc:sldMkLst>
          <pc:docMk/>
          <pc:sldMk cId="520257347" sldId="1022"/>
        </pc:sldMkLst>
        <pc:spChg chg="mod">
          <ac:chgData name="Duan, Chengwei" userId="S::duan.c@ufl.edu::afb0b175-5cfb-4e73-b4c4-857df3535f25" providerId="AD" clId="Web-{FF4F6B0B-6D54-46F5-B4F2-D3724E1DA374}" dt="2023-04-14T21:24:03.930" v="33" actId="20577"/>
          <ac:spMkLst>
            <pc:docMk/>
            <pc:sldMk cId="520257347" sldId="1022"/>
            <ac:spMk id="2" creationId="{32D2F372-589A-7F42-84EB-47FA1D3AD976}"/>
          </ac:spMkLst>
        </pc:spChg>
        <pc:spChg chg="add del mod">
          <ac:chgData name="Duan, Chengwei" userId="S::duan.c@ufl.edu::afb0b175-5cfb-4e73-b4c4-857df3535f25" providerId="AD" clId="Web-{FF4F6B0B-6D54-46F5-B4F2-D3724E1DA374}" dt="2023-04-14T21:24:23.618" v="38"/>
          <ac:spMkLst>
            <pc:docMk/>
            <pc:sldMk cId="520257347" sldId="1022"/>
            <ac:spMk id="5" creationId="{FA00F5C2-82C3-55D7-E449-5A399DF68FCD}"/>
          </ac:spMkLst>
        </pc:spChg>
        <pc:spChg chg="add mod">
          <ac:chgData name="Duan, Chengwei" userId="S::duan.c@ufl.edu::afb0b175-5cfb-4e73-b4c4-857df3535f25" providerId="AD" clId="Web-{FF4F6B0B-6D54-46F5-B4F2-D3724E1DA374}" dt="2023-04-14T21:37:39.090" v="332" actId="20577"/>
          <ac:spMkLst>
            <pc:docMk/>
            <pc:sldMk cId="520257347" sldId="1022"/>
            <ac:spMk id="7" creationId="{E3D6713C-1FAD-4FA7-561D-60937DBD4FE1}"/>
          </ac:spMkLst>
        </pc:spChg>
        <pc:spChg chg="del">
          <ac:chgData name="Duan, Chengwei" userId="S::duan.c@ufl.edu::afb0b175-5cfb-4e73-b4c4-857df3535f25" providerId="AD" clId="Web-{FF4F6B0B-6D54-46F5-B4F2-D3724E1DA374}" dt="2023-04-14T21:23:50.289" v="25"/>
          <ac:spMkLst>
            <pc:docMk/>
            <pc:sldMk cId="520257347" sldId="1022"/>
            <ac:spMk id="10" creationId="{B60D4A65-AFF3-EDCB-3FBB-65A185BDD093}"/>
          </ac:spMkLst>
        </pc:spChg>
        <pc:spChg chg="add mod">
          <ac:chgData name="Duan, Chengwei" userId="S::duan.c@ufl.edu::afb0b175-5cfb-4e73-b4c4-857df3535f25" providerId="AD" clId="Web-{FF4F6B0B-6D54-46F5-B4F2-D3724E1DA374}" dt="2023-04-14T21:36:32.479" v="325" actId="20577"/>
          <ac:spMkLst>
            <pc:docMk/>
            <pc:sldMk cId="520257347" sldId="1022"/>
            <ac:spMk id="11" creationId="{CB862B5C-FB53-959B-D9DB-48C6B966A3D3}"/>
          </ac:spMkLst>
        </pc:spChg>
        <pc:spChg chg="add del">
          <ac:chgData name="Duan, Chengwei" userId="S::duan.c@ufl.edu::afb0b175-5cfb-4e73-b4c4-857df3535f25" providerId="AD" clId="Web-{FF4F6B0B-6D54-46F5-B4F2-D3724E1DA374}" dt="2023-04-14T21:31:47.425" v="159"/>
          <ac:spMkLst>
            <pc:docMk/>
            <pc:sldMk cId="520257347" sldId="1022"/>
            <ac:spMk id="12" creationId="{C4A83284-C59A-CFFA-3347-96149F911C35}"/>
          </ac:spMkLst>
        </pc:spChg>
        <pc:spChg chg="del">
          <ac:chgData name="Duan, Chengwei" userId="S::duan.c@ufl.edu::afb0b175-5cfb-4e73-b4c4-857df3535f25" providerId="AD" clId="Web-{FF4F6B0B-6D54-46F5-B4F2-D3724E1DA374}" dt="2023-04-14T21:23:50.289" v="24"/>
          <ac:spMkLst>
            <pc:docMk/>
            <pc:sldMk cId="520257347" sldId="1022"/>
            <ac:spMk id="13" creationId="{BD211CC4-442C-0286-87FB-044DBE731A2D}"/>
          </ac:spMkLst>
        </pc:spChg>
        <pc:spChg chg="del">
          <ac:chgData name="Duan, Chengwei" userId="S::duan.c@ufl.edu::afb0b175-5cfb-4e73-b4c4-857df3535f25" providerId="AD" clId="Web-{FF4F6B0B-6D54-46F5-B4F2-D3724E1DA374}" dt="2023-04-14T21:23:50.289" v="23"/>
          <ac:spMkLst>
            <pc:docMk/>
            <pc:sldMk cId="520257347" sldId="1022"/>
            <ac:spMk id="14" creationId="{CF183977-6A66-6A3C-ADEC-17C82DF753AA}"/>
          </ac:spMkLst>
        </pc:spChg>
        <pc:spChg chg="add mod">
          <ac:chgData name="Duan, Chengwei" userId="S::duan.c@ufl.edu::afb0b175-5cfb-4e73-b4c4-857df3535f25" providerId="AD" clId="Web-{FF4F6B0B-6D54-46F5-B4F2-D3724E1DA374}" dt="2023-04-14T21:36:23.901" v="323" actId="20577"/>
          <ac:spMkLst>
            <pc:docMk/>
            <pc:sldMk cId="520257347" sldId="1022"/>
            <ac:spMk id="15" creationId="{39BA9D44-6DEC-D96B-E0F9-221A1C34F84C}"/>
          </ac:spMkLst>
        </pc:spChg>
        <pc:spChg chg="del">
          <ac:chgData name="Duan, Chengwei" userId="S::duan.c@ufl.edu::afb0b175-5cfb-4e73-b4c4-857df3535f25" providerId="AD" clId="Web-{FF4F6B0B-6D54-46F5-B4F2-D3724E1DA374}" dt="2023-04-14T21:23:50.289" v="22"/>
          <ac:spMkLst>
            <pc:docMk/>
            <pc:sldMk cId="520257347" sldId="1022"/>
            <ac:spMk id="16" creationId="{009ABDC6-CF68-1C60-AD3A-AA4F5D30EE45}"/>
          </ac:spMkLst>
        </pc:spChg>
        <pc:spChg chg="del">
          <ac:chgData name="Duan, Chengwei" userId="S::duan.c@ufl.edu::afb0b175-5cfb-4e73-b4c4-857df3535f25" providerId="AD" clId="Web-{FF4F6B0B-6D54-46F5-B4F2-D3724E1DA374}" dt="2023-04-14T21:23:50.289" v="17"/>
          <ac:spMkLst>
            <pc:docMk/>
            <pc:sldMk cId="520257347" sldId="1022"/>
            <ac:spMk id="25" creationId="{48CC277E-BD55-1AD4-FA8D-023F674A2F47}"/>
          </ac:spMkLst>
        </pc:spChg>
        <pc:spChg chg="del">
          <ac:chgData name="Duan, Chengwei" userId="S::duan.c@ufl.edu::afb0b175-5cfb-4e73-b4c4-857df3535f25" providerId="AD" clId="Web-{FF4F6B0B-6D54-46F5-B4F2-D3724E1DA374}" dt="2023-04-14T21:23:50.289" v="16"/>
          <ac:spMkLst>
            <pc:docMk/>
            <pc:sldMk cId="520257347" sldId="1022"/>
            <ac:spMk id="26" creationId="{45F87C83-8D41-C653-8E8A-E88D841D6B11}"/>
          </ac:spMkLst>
        </pc:spChg>
        <pc:spChg chg="del">
          <ac:chgData name="Duan, Chengwei" userId="S::duan.c@ufl.edu::afb0b175-5cfb-4e73-b4c4-857df3535f25" providerId="AD" clId="Web-{FF4F6B0B-6D54-46F5-B4F2-D3724E1DA374}" dt="2023-04-14T21:23:50.289" v="14"/>
          <ac:spMkLst>
            <pc:docMk/>
            <pc:sldMk cId="520257347" sldId="1022"/>
            <ac:spMk id="31" creationId="{9EFA6FBD-A0AB-58A4-C8D7-D69B1C4CC793}"/>
          </ac:spMkLst>
        </pc:spChg>
        <pc:cxnChg chg="del">
          <ac:chgData name="Duan, Chengwei" userId="S::duan.c@ufl.edu::afb0b175-5cfb-4e73-b4c4-857df3535f25" providerId="AD" clId="Web-{FF4F6B0B-6D54-46F5-B4F2-D3724E1DA374}" dt="2023-04-14T21:23:50.289" v="29"/>
          <ac:cxnSpMkLst>
            <pc:docMk/>
            <pc:sldMk cId="520257347" sldId="1022"/>
            <ac:cxnSpMk id="4" creationId="{58822B4F-52EA-98D5-A409-2F15002C9947}"/>
          </ac:cxnSpMkLst>
        </pc:cxnChg>
        <pc:cxnChg chg="del">
          <ac:chgData name="Duan, Chengwei" userId="S::duan.c@ufl.edu::afb0b175-5cfb-4e73-b4c4-857df3535f25" providerId="AD" clId="Web-{FF4F6B0B-6D54-46F5-B4F2-D3724E1DA374}" dt="2023-04-14T21:23:50.289" v="28"/>
          <ac:cxnSpMkLst>
            <pc:docMk/>
            <pc:sldMk cId="520257347" sldId="1022"/>
            <ac:cxnSpMk id="6" creationId="{D030535C-B63F-C6C6-72FD-8861C31E7444}"/>
          </ac:cxnSpMkLst>
        </pc:cxnChg>
        <pc:cxnChg chg="del">
          <ac:chgData name="Duan, Chengwei" userId="S::duan.c@ufl.edu::afb0b175-5cfb-4e73-b4c4-857df3535f25" providerId="AD" clId="Web-{FF4F6B0B-6D54-46F5-B4F2-D3724E1DA374}" dt="2023-04-14T21:23:50.289" v="27"/>
          <ac:cxnSpMkLst>
            <pc:docMk/>
            <pc:sldMk cId="520257347" sldId="1022"/>
            <ac:cxnSpMk id="8" creationId="{24CBC6EA-7958-EE30-EEC5-161F4C743A69}"/>
          </ac:cxnSpMkLst>
        </pc:cxnChg>
        <pc:cxnChg chg="del">
          <ac:chgData name="Duan, Chengwei" userId="S::duan.c@ufl.edu::afb0b175-5cfb-4e73-b4c4-857df3535f25" providerId="AD" clId="Web-{FF4F6B0B-6D54-46F5-B4F2-D3724E1DA374}" dt="2023-04-14T21:23:50.289" v="26"/>
          <ac:cxnSpMkLst>
            <pc:docMk/>
            <pc:sldMk cId="520257347" sldId="1022"/>
            <ac:cxnSpMk id="9" creationId="{45001942-506C-699B-45B6-D3037B0508E2}"/>
          </ac:cxnSpMkLst>
        </pc:cxnChg>
        <pc:cxnChg chg="del">
          <ac:chgData name="Duan, Chengwei" userId="S::duan.c@ufl.edu::afb0b175-5cfb-4e73-b4c4-857df3535f25" providerId="AD" clId="Web-{FF4F6B0B-6D54-46F5-B4F2-D3724E1DA374}" dt="2023-04-14T21:23:50.289" v="21"/>
          <ac:cxnSpMkLst>
            <pc:docMk/>
            <pc:sldMk cId="520257347" sldId="1022"/>
            <ac:cxnSpMk id="18" creationId="{415DCC05-6A6D-442B-4732-1B6D7003109C}"/>
          </ac:cxnSpMkLst>
        </pc:cxnChg>
        <pc:cxnChg chg="del mod">
          <ac:chgData name="Duan, Chengwei" userId="S::duan.c@ufl.edu::afb0b175-5cfb-4e73-b4c4-857df3535f25" providerId="AD" clId="Web-{FF4F6B0B-6D54-46F5-B4F2-D3724E1DA374}" dt="2023-04-14T21:23:50.289" v="20"/>
          <ac:cxnSpMkLst>
            <pc:docMk/>
            <pc:sldMk cId="520257347" sldId="1022"/>
            <ac:cxnSpMk id="20" creationId="{59CF6A12-0355-27E1-CC3F-40151927B6C5}"/>
          </ac:cxnSpMkLst>
        </pc:cxnChg>
        <pc:cxnChg chg="del">
          <ac:chgData name="Duan, Chengwei" userId="S::duan.c@ufl.edu::afb0b175-5cfb-4e73-b4c4-857df3535f25" providerId="AD" clId="Web-{FF4F6B0B-6D54-46F5-B4F2-D3724E1DA374}" dt="2023-04-14T21:23:50.289" v="19"/>
          <ac:cxnSpMkLst>
            <pc:docMk/>
            <pc:sldMk cId="520257347" sldId="1022"/>
            <ac:cxnSpMk id="22" creationId="{B9937FA0-DBA9-9262-BA83-AC283C984A23}"/>
          </ac:cxnSpMkLst>
        </pc:cxnChg>
        <pc:cxnChg chg="del">
          <ac:chgData name="Duan, Chengwei" userId="S::duan.c@ufl.edu::afb0b175-5cfb-4e73-b4c4-857df3535f25" providerId="AD" clId="Web-{FF4F6B0B-6D54-46F5-B4F2-D3724E1DA374}" dt="2023-04-14T21:23:50.289" v="18"/>
          <ac:cxnSpMkLst>
            <pc:docMk/>
            <pc:sldMk cId="520257347" sldId="1022"/>
            <ac:cxnSpMk id="24" creationId="{FA4824E9-3B58-4A2D-C12C-5D57585FE02A}"/>
          </ac:cxnSpMkLst>
        </pc:cxnChg>
        <pc:cxnChg chg="del">
          <ac:chgData name="Duan, Chengwei" userId="S::duan.c@ufl.edu::afb0b175-5cfb-4e73-b4c4-857df3535f25" providerId="AD" clId="Web-{FF4F6B0B-6D54-46F5-B4F2-D3724E1DA374}" dt="2023-04-14T21:23:50.289" v="15"/>
          <ac:cxnSpMkLst>
            <pc:docMk/>
            <pc:sldMk cId="520257347" sldId="1022"/>
            <ac:cxnSpMk id="28" creationId="{0D7CA3D0-2612-201E-4CBD-9F1CFF5CE08D}"/>
          </ac:cxnSpMkLst>
        </pc:cxnChg>
        <pc:cxnChg chg="del">
          <ac:chgData name="Duan, Chengwei" userId="S::duan.c@ufl.edu::afb0b175-5cfb-4e73-b4c4-857df3535f25" providerId="AD" clId="Web-{FF4F6B0B-6D54-46F5-B4F2-D3724E1DA374}" dt="2023-04-14T21:23:50.289" v="13"/>
          <ac:cxnSpMkLst>
            <pc:docMk/>
            <pc:sldMk cId="520257347" sldId="1022"/>
            <ac:cxnSpMk id="34" creationId="{2A7E3B37-BC62-D742-94BA-D9172C40E972}"/>
          </ac:cxnSpMkLst>
        </pc:cxnChg>
      </pc:sldChg>
      <pc:sldChg chg="addSp delSp modSp add replId">
        <pc:chgData name="Duan, Chengwei" userId="S::duan.c@ufl.edu::afb0b175-5cfb-4e73-b4c4-857df3535f25" providerId="AD" clId="Web-{FF4F6B0B-6D54-46F5-B4F2-D3724E1DA374}" dt="2023-04-14T21:40:56.501" v="370" actId="20577"/>
        <pc:sldMkLst>
          <pc:docMk/>
          <pc:sldMk cId="1062778700" sldId="1023"/>
        </pc:sldMkLst>
        <pc:spChg chg="add mod">
          <ac:chgData name="Duan, Chengwei" userId="S::duan.c@ufl.edu::afb0b175-5cfb-4e73-b4c4-857df3535f25" providerId="AD" clId="Web-{FF4F6B0B-6D54-46F5-B4F2-D3724E1DA374}" dt="2023-04-14T21:40:56.501" v="370" actId="20577"/>
          <ac:spMkLst>
            <pc:docMk/>
            <pc:sldMk cId="1062778700" sldId="1023"/>
            <ac:spMk id="4" creationId="{CB7A9D3A-C8DC-10EE-AFAE-93A0010541BA}"/>
          </ac:spMkLst>
        </pc:spChg>
        <pc:spChg chg="mod">
          <ac:chgData name="Duan, Chengwei" userId="S::duan.c@ufl.edu::afb0b175-5cfb-4e73-b4c4-857df3535f25" providerId="AD" clId="Web-{FF4F6B0B-6D54-46F5-B4F2-D3724E1DA374}" dt="2023-04-14T21:40:15.016" v="353" actId="20577"/>
          <ac:spMkLst>
            <pc:docMk/>
            <pc:sldMk cId="1062778700" sldId="1023"/>
            <ac:spMk id="7" creationId="{E3D6713C-1FAD-4FA7-561D-60937DBD4FE1}"/>
          </ac:spMkLst>
        </pc:spChg>
        <pc:spChg chg="del">
          <ac:chgData name="Duan, Chengwei" userId="S::duan.c@ufl.edu::afb0b175-5cfb-4e73-b4c4-857df3535f25" providerId="AD" clId="Web-{FF4F6B0B-6D54-46F5-B4F2-D3724E1DA374}" dt="2023-04-14T21:40:24.954" v="354"/>
          <ac:spMkLst>
            <pc:docMk/>
            <pc:sldMk cId="1062778700" sldId="1023"/>
            <ac:spMk id="15" creationId="{39BA9D44-6DEC-D96B-E0F9-221A1C34F84C}"/>
          </ac:spMkLst>
        </pc:spChg>
      </pc:sldChg>
      <pc:sldChg chg="del">
        <pc:chgData name="Duan, Chengwei" userId="S::duan.c@ufl.edu::afb0b175-5cfb-4e73-b4c4-857df3535f25" providerId="AD" clId="Web-{FF4F6B0B-6D54-46F5-B4F2-D3724E1DA374}" dt="2023-04-14T21:23:32.710" v="9"/>
        <pc:sldMkLst>
          <pc:docMk/>
          <pc:sldMk cId="2171426047" sldId="1023"/>
        </pc:sldMkLst>
      </pc:sldChg>
      <pc:sldChg chg="modSp add replId">
        <pc:chgData name="Duan, Chengwei" userId="S::duan.c@ufl.edu::afb0b175-5cfb-4e73-b4c4-857df3535f25" providerId="AD" clId="Web-{FF4F6B0B-6D54-46F5-B4F2-D3724E1DA374}" dt="2023-04-14T21:38:46.420" v="333" actId="20577"/>
        <pc:sldMkLst>
          <pc:docMk/>
          <pc:sldMk cId="1305378563" sldId="1024"/>
        </pc:sldMkLst>
        <pc:spChg chg="mod">
          <ac:chgData name="Duan, Chengwei" userId="S::duan.c@ufl.edu::afb0b175-5cfb-4e73-b4c4-857df3535f25" providerId="AD" clId="Web-{FF4F6B0B-6D54-46F5-B4F2-D3724E1DA374}" dt="2023-04-14T21:38:46.420" v="333" actId="20577"/>
          <ac:spMkLst>
            <pc:docMk/>
            <pc:sldMk cId="1305378563" sldId="1024"/>
            <ac:spMk id="7" creationId="{E3D6713C-1FAD-4FA7-561D-60937DBD4FE1}"/>
          </ac:spMkLst>
        </pc:spChg>
      </pc:sldChg>
      <pc:sldChg chg="del">
        <pc:chgData name="Duan, Chengwei" userId="S::duan.c@ufl.edu::afb0b175-5cfb-4e73-b4c4-857df3535f25" providerId="AD" clId="Web-{FF4F6B0B-6D54-46F5-B4F2-D3724E1DA374}" dt="2023-04-14T21:23:35.132" v="10"/>
        <pc:sldMkLst>
          <pc:docMk/>
          <pc:sldMk cId="4162601868" sldId="1024"/>
        </pc:sldMkLst>
      </pc:sldChg>
      <pc:sldChg chg="modSp add replId">
        <pc:chgData name="Duan, Chengwei" userId="S::duan.c@ufl.edu::afb0b175-5cfb-4e73-b4c4-857df3535f25" providerId="AD" clId="Web-{FF4F6B0B-6D54-46F5-B4F2-D3724E1DA374}" dt="2023-04-14T21:39:20.140" v="344" actId="20577"/>
        <pc:sldMkLst>
          <pc:docMk/>
          <pc:sldMk cId="1641001153" sldId="1025"/>
        </pc:sldMkLst>
        <pc:spChg chg="mod">
          <ac:chgData name="Duan, Chengwei" userId="S::duan.c@ufl.edu::afb0b175-5cfb-4e73-b4c4-857df3535f25" providerId="AD" clId="Web-{FF4F6B0B-6D54-46F5-B4F2-D3724E1DA374}" dt="2023-04-14T21:39:20.140" v="344" actId="20577"/>
          <ac:spMkLst>
            <pc:docMk/>
            <pc:sldMk cId="1641001153" sldId="1025"/>
            <ac:spMk id="7" creationId="{E3D6713C-1FAD-4FA7-561D-60937DBD4FE1}"/>
          </ac:spMkLst>
        </pc:spChg>
      </pc:sldChg>
      <pc:sldChg chg="modSp add replId">
        <pc:chgData name="Duan, Chengwei" userId="S::duan.c@ufl.edu::afb0b175-5cfb-4e73-b4c4-857df3535f25" providerId="AD" clId="Web-{FF4F6B0B-6D54-46F5-B4F2-D3724E1DA374}" dt="2023-04-14T21:39:30.843" v="348" actId="20577"/>
        <pc:sldMkLst>
          <pc:docMk/>
          <pc:sldMk cId="3099226665" sldId="1026"/>
        </pc:sldMkLst>
        <pc:spChg chg="mod">
          <ac:chgData name="Duan, Chengwei" userId="S::duan.c@ufl.edu::afb0b175-5cfb-4e73-b4c4-857df3535f25" providerId="AD" clId="Web-{FF4F6B0B-6D54-46F5-B4F2-D3724E1DA374}" dt="2023-04-14T21:39:30.843" v="348" actId="20577"/>
          <ac:spMkLst>
            <pc:docMk/>
            <pc:sldMk cId="3099226665" sldId="1026"/>
            <ac:spMk id="7" creationId="{E3D6713C-1FAD-4FA7-561D-60937DBD4FE1}"/>
          </ac:spMkLst>
        </pc:spChg>
      </pc:sldChg>
      <pc:sldChg chg="modSp add replId">
        <pc:chgData name="Duan, Chengwei" userId="S::duan.c@ufl.edu::afb0b175-5cfb-4e73-b4c4-857df3535f25" providerId="AD" clId="Web-{FF4F6B0B-6D54-46F5-B4F2-D3724E1DA374}" dt="2023-04-14T21:41:35.580" v="375" actId="20577"/>
        <pc:sldMkLst>
          <pc:docMk/>
          <pc:sldMk cId="1310572340" sldId="1027"/>
        </pc:sldMkLst>
        <pc:spChg chg="mod">
          <ac:chgData name="Duan, Chengwei" userId="S::duan.c@ufl.edu::afb0b175-5cfb-4e73-b4c4-857df3535f25" providerId="AD" clId="Web-{FF4F6B0B-6D54-46F5-B4F2-D3724E1DA374}" dt="2023-04-14T21:41:35.580" v="375" actId="20577"/>
          <ac:spMkLst>
            <pc:docMk/>
            <pc:sldMk cId="1310572340" sldId="1027"/>
            <ac:spMk id="7" creationId="{E3D6713C-1FAD-4FA7-561D-60937DBD4FE1}"/>
          </ac:spMkLst>
        </pc:spChg>
      </pc:sldChg>
      <pc:sldChg chg="add del replId">
        <pc:chgData name="Duan, Chengwei" userId="S::duan.c@ufl.edu::afb0b175-5cfb-4e73-b4c4-857df3535f25" providerId="AD" clId="Web-{FF4F6B0B-6D54-46F5-B4F2-D3724E1DA374}" dt="2023-04-14T21:41:25.815" v="374"/>
        <pc:sldMkLst>
          <pc:docMk/>
          <pc:sldMk cId="4289366017" sldId="1028"/>
        </pc:sldMkLst>
      </pc:sldChg>
    </pc:docChg>
  </pc:docChgLst>
  <pc:docChgLst>
    <pc:chgData name="Choudhury, Tashfique Hasnine" userId="S::choudhury.t@ufl.edu::7f2878ca-3d5d-4d2b-8b5b-f8265dc2e3ee" providerId="AD" clId="Web-{BEBC7B46-36DE-4EF4-BF17-540D5C3399C1}"/>
    <pc:docChg chg="addSld modSld">
      <pc:chgData name="Choudhury, Tashfique Hasnine" userId="S::choudhury.t@ufl.edu::7f2878ca-3d5d-4d2b-8b5b-f8265dc2e3ee" providerId="AD" clId="Web-{BEBC7B46-36DE-4EF4-BF17-540D5C3399C1}" dt="2023-04-19T04:28:37.964" v="350" actId="20577"/>
      <pc:docMkLst>
        <pc:docMk/>
      </pc:docMkLst>
      <pc:sldChg chg="addSp delSp modSp">
        <pc:chgData name="Choudhury, Tashfique Hasnine" userId="S::choudhury.t@ufl.edu::7f2878ca-3d5d-4d2b-8b5b-f8265dc2e3ee" providerId="AD" clId="Web-{BEBC7B46-36DE-4EF4-BF17-540D5C3399C1}" dt="2023-04-19T04:28:18.760" v="346" actId="1076"/>
        <pc:sldMkLst>
          <pc:docMk/>
          <pc:sldMk cId="520257347" sldId="1022"/>
        </pc:sldMkLst>
        <pc:spChg chg="mod">
          <ac:chgData name="Choudhury, Tashfique Hasnine" userId="S::choudhury.t@ufl.edu::7f2878ca-3d5d-4d2b-8b5b-f8265dc2e3ee" providerId="AD" clId="Web-{BEBC7B46-36DE-4EF4-BF17-540D5C3399C1}" dt="2023-04-19T04:28:10.713" v="344" actId="20577"/>
          <ac:spMkLst>
            <pc:docMk/>
            <pc:sldMk cId="520257347" sldId="1022"/>
            <ac:spMk id="15" creationId="{39BA9D44-6DEC-D96B-E0F9-221A1C34F84C}"/>
          </ac:spMkLst>
        </pc:spChg>
        <pc:picChg chg="del">
          <ac:chgData name="Choudhury, Tashfique Hasnine" userId="S::choudhury.t@ufl.edu::7f2878ca-3d5d-4d2b-8b5b-f8265dc2e3ee" providerId="AD" clId="Web-{BEBC7B46-36DE-4EF4-BF17-540D5C3399C1}" dt="2023-04-19T04:22:24.827" v="304"/>
          <ac:picMkLst>
            <pc:docMk/>
            <pc:sldMk cId="520257347" sldId="1022"/>
            <ac:picMk id="3" creationId="{641720CB-1427-8E87-B1BA-C1D7444A3CC1}"/>
          </ac:picMkLst>
        </pc:picChg>
        <pc:picChg chg="add mod">
          <ac:chgData name="Choudhury, Tashfique Hasnine" userId="S::choudhury.t@ufl.edu::7f2878ca-3d5d-4d2b-8b5b-f8265dc2e3ee" providerId="AD" clId="Web-{BEBC7B46-36DE-4EF4-BF17-540D5C3399C1}" dt="2023-04-19T04:28:18.760" v="346" actId="1076"/>
          <ac:picMkLst>
            <pc:docMk/>
            <pc:sldMk cId="520257347" sldId="1022"/>
            <ac:picMk id="4" creationId="{ADEB87AD-8970-0F8F-E933-7ACA26B98FAD}"/>
          </ac:picMkLst>
        </pc:picChg>
      </pc:sldChg>
      <pc:sldChg chg="addSp modSp">
        <pc:chgData name="Choudhury, Tashfique Hasnine" userId="S::choudhury.t@ufl.edu::7f2878ca-3d5d-4d2b-8b5b-f8265dc2e3ee" providerId="AD" clId="Web-{BEBC7B46-36DE-4EF4-BF17-540D5C3399C1}" dt="2023-04-19T04:26:52.835" v="334" actId="20577"/>
        <pc:sldMkLst>
          <pc:docMk/>
          <pc:sldMk cId="1062778700" sldId="1023"/>
        </pc:sldMkLst>
        <pc:spChg chg="add mod">
          <ac:chgData name="Choudhury, Tashfique Hasnine" userId="S::choudhury.t@ufl.edu::7f2878ca-3d5d-4d2b-8b5b-f8265dc2e3ee" providerId="AD" clId="Web-{BEBC7B46-36DE-4EF4-BF17-540D5C3399C1}" dt="2023-04-19T04:26:52.835" v="334" actId="20577"/>
          <ac:spMkLst>
            <pc:docMk/>
            <pc:sldMk cId="1062778700" sldId="1023"/>
            <ac:spMk id="3" creationId="{77396B67-BC98-0D25-DBB9-045AA2B277BF}"/>
          </ac:spMkLst>
        </pc:spChg>
      </pc:sldChg>
      <pc:sldChg chg="modSp">
        <pc:chgData name="Choudhury, Tashfique Hasnine" userId="S::choudhury.t@ufl.edu::7f2878ca-3d5d-4d2b-8b5b-f8265dc2e3ee" providerId="AD" clId="Web-{BEBC7B46-36DE-4EF4-BF17-540D5C3399C1}" dt="2023-04-19T04:00:29.895" v="161" actId="14100"/>
        <pc:sldMkLst>
          <pc:docMk/>
          <pc:sldMk cId="1305378563" sldId="1024"/>
        </pc:sldMkLst>
        <pc:picChg chg="mod">
          <ac:chgData name="Choudhury, Tashfique Hasnine" userId="S::choudhury.t@ufl.edu::7f2878ca-3d5d-4d2b-8b5b-f8265dc2e3ee" providerId="AD" clId="Web-{BEBC7B46-36DE-4EF4-BF17-540D5C3399C1}" dt="2023-04-19T04:00:29.895" v="161" actId="14100"/>
          <ac:picMkLst>
            <pc:docMk/>
            <pc:sldMk cId="1305378563" sldId="1024"/>
            <ac:picMk id="3" creationId="{4EBDFCEF-2055-624A-749A-7E1CB0277A8E}"/>
          </ac:picMkLst>
        </pc:picChg>
      </pc:sldChg>
      <pc:sldChg chg="addSp modSp">
        <pc:chgData name="Choudhury, Tashfique Hasnine" userId="S::choudhury.t@ufl.edu::7f2878ca-3d5d-4d2b-8b5b-f8265dc2e3ee" providerId="AD" clId="Web-{BEBC7B46-36DE-4EF4-BF17-540D5C3399C1}" dt="2023-04-19T04:28:37.964" v="350" actId="20577"/>
        <pc:sldMkLst>
          <pc:docMk/>
          <pc:sldMk cId="1641001153" sldId="1025"/>
        </pc:sldMkLst>
        <pc:spChg chg="add mod">
          <ac:chgData name="Choudhury, Tashfique Hasnine" userId="S::choudhury.t@ufl.edu::7f2878ca-3d5d-4d2b-8b5b-f8265dc2e3ee" providerId="AD" clId="Web-{BEBC7B46-36DE-4EF4-BF17-540D5C3399C1}" dt="2023-04-18T12:08:34.518" v="22" actId="1076"/>
          <ac:spMkLst>
            <pc:docMk/>
            <pc:sldMk cId="1641001153" sldId="1025"/>
            <ac:spMk id="4" creationId="{4D0641A8-33A8-73BD-88AB-48695F723444}"/>
          </ac:spMkLst>
        </pc:spChg>
        <pc:spChg chg="mod">
          <ac:chgData name="Choudhury, Tashfique Hasnine" userId="S::choudhury.t@ufl.edu::7f2878ca-3d5d-4d2b-8b5b-f8265dc2e3ee" providerId="AD" clId="Web-{BEBC7B46-36DE-4EF4-BF17-540D5C3399C1}" dt="2023-04-19T04:28:37.964" v="350" actId="20577"/>
          <ac:spMkLst>
            <pc:docMk/>
            <pc:sldMk cId="1641001153" sldId="1025"/>
            <ac:spMk id="15" creationId="{39BA9D44-6DEC-D96B-E0F9-221A1C34F84C}"/>
          </ac:spMkLst>
        </pc:spChg>
        <pc:picChg chg="add mod">
          <ac:chgData name="Choudhury, Tashfique Hasnine" userId="S::choudhury.t@ufl.edu::7f2878ca-3d5d-4d2b-8b5b-f8265dc2e3ee" providerId="AD" clId="Web-{BEBC7B46-36DE-4EF4-BF17-540D5C3399C1}" dt="2023-04-18T12:07:13.985" v="8" actId="14100"/>
          <ac:picMkLst>
            <pc:docMk/>
            <pc:sldMk cId="1641001153" sldId="1025"/>
            <ac:picMk id="3" creationId="{26FBFC13-CBC2-5FCE-3D82-9F14259D89A2}"/>
          </ac:picMkLst>
        </pc:picChg>
      </pc:sldChg>
      <pc:sldChg chg="addSp modSp">
        <pc:chgData name="Choudhury, Tashfique Hasnine" userId="S::choudhury.t@ufl.edu::7f2878ca-3d5d-4d2b-8b5b-f8265dc2e3ee" providerId="AD" clId="Web-{BEBC7B46-36DE-4EF4-BF17-540D5C3399C1}" dt="2023-04-19T04:28:29.823" v="348" actId="20577"/>
        <pc:sldMkLst>
          <pc:docMk/>
          <pc:sldMk cId="3099226665" sldId="1026"/>
        </pc:sldMkLst>
        <pc:spChg chg="add mod">
          <ac:chgData name="Choudhury, Tashfique Hasnine" userId="S::choudhury.t@ufl.edu::7f2878ca-3d5d-4d2b-8b5b-f8265dc2e3ee" providerId="AD" clId="Web-{BEBC7B46-36DE-4EF4-BF17-540D5C3399C1}" dt="2023-04-18T12:14:20.557" v="39" actId="1076"/>
          <ac:spMkLst>
            <pc:docMk/>
            <pc:sldMk cId="3099226665" sldId="1026"/>
            <ac:spMk id="4" creationId="{593C08DC-3138-319A-1325-4851B7F9F284}"/>
          </ac:spMkLst>
        </pc:spChg>
        <pc:spChg chg="mod">
          <ac:chgData name="Choudhury, Tashfique Hasnine" userId="S::choudhury.t@ufl.edu::7f2878ca-3d5d-4d2b-8b5b-f8265dc2e3ee" providerId="AD" clId="Web-{BEBC7B46-36DE-4EF4-BF17-540D5C3399C1}" dt="2023-04-19T04:28:29.823" v="348" actId="20577"/>
          <ac:spMkLst>
            <pc:docMk/>
            <pc:sldMk cId="3099226665" sldId="1026"/>
            <ac:spMk id="15" creationId="{39BA9D44-6DEC-D96B-E0F9-221A1C34F84C}"/>
          </ac:spMkLst>
        </pc:spChg>
        <pc:picChg chg="add mod">
          <ac:chgData name="Choudhury, Tashfique Hasnine" userId="S::choudhury.t@ufl.edu::7f2878ca-3d5d-4d2b-8b5b-f8265dc2e3ee" providerId="AD" clId="Web-{BEBC7B46-36DE-4EF4-BF17-540D5C3399C1}" dt="2023-04-19T04:23:35.657" v="313" actId="1076"/>
          <ac:picMkLst>
            <pc:docMk/>
            <pc:sldMk cId="3099226665" sldId="1026"/>
            <ac:picMk id="3" creationId="{CF1F8A6D-901D-63D9-5EEC-C65FB18E9FAE}"/>
          </ac:picMkLst>
        </pc:picChg>
      </pc:sldChg>
      <pc:sldChg chg="addSp modSp">
        <pc:chgData name="Choudhury, Tashfique Hasnine" userId="S::choudhury.t@ufl.edu::7f2878ca-3d5d-4d2b-8b5b-f8265dc2e3ee" providerId="AD" clId="Web-{BEBC7B46-36DE-4EF4-BF17-540D5C3399C1}" dt="2023-04-19T04:13:29.185" v="273" actId="20577"/>
        <pc:sldMkLst>
          <pc:docMk/>
          <pc:sldMk cId="1310572340" sldId="1027"/>
        </pc:sldMkLst>
        <pc:spChg chg="add mod">
          <ac:chgData name="Choudhury, Tashfique Hasnine" userId="S::choudhury.t@ufl.edu::7f2878ca-3d5d-4d2b-8b5b-f8265dc2e3ee" providerId="AD" clId="Web-{BEBC7B46-36DE-4EF4-BF17-540D5C3399C1}" dt="2023-04-19T04:13:29.185" v="273" actId="20577"/>
          <ac:spMkLst>
            <pc:docMk/>
            <pc:sldMk cId="1310572340" sldId="1027"/>
            <ac:spMk id="3" creationId="{5DD143BE-BAB2-F739-787F-CAAC4E07D254}"/>
          </ac:spMkLst>
        </pc:spChg>
      </pc:sldChg>
      <pc:sldChg chg="addSp delSp modSp add replId">
        <pc:chgData name="Choudhury, Tashfique Hasnine" userId="S::choudhury.t@ufl.edu::7f2878ca-3d5d-4d2b-8b5b-f8265dc2e3ee" providerId="AD" clId="Web-{BEBC7B46-36DE-4EF4-BF17-540D5C3399C1}" dt="2023-04-18T12:30:16.281" v="107" actId="14100"/>
        <pc:sldMkLst>
          <pc:docMk/>
          <pc:sldMk cId="619554476" sldId="1028"/>
        </pc:sldMkLst>
        <pc:spChg chg="mod">
          <ac:chgData name="Choudhury, Tashfique Hasnine" userId="S::choudhury.t@ufl.edu::7f2878ca-3d5d-4d2b-8b5b-f8265dc2e3ee" providerId="AD" clId="Web-{BEBC7B46-36DE-4EF4-BF17-540D5C3399C1}" dt="2023-04-18T12:28:02.419" v="98" actId="20577"/>
          <ac:spMkLst>
            <pc:docMk/>
            <pc:sldMk cId="619554476" sldId="1028"/>
            <ac:spMk id="7" creationId="{E3D6713C-1FAD-4FA7-561D-60937DBD4FE1}"/>
          </ac:spMkLst>
        </pc:spChg>
        <pc:spChg chg="mod">
          <ac:chgData name="Choudhury, Tashfique Hasnine" userId="S::choudhury.t@ufl.edu::7f2878ca-3d5d-4d2b-8b5b-f8265dc2e3ee" providerId="AD" clId="Web-{BEBC7B46-36DE-4EF4-BF17-540D5C3399C1}" dt="2023-04-18T12:17:43.436" v="80" actId="20577"/>
          <ac:spMkLst>
            <pc:docMk/>
            <pc:sldMk cId="619554476" sldId="1028"/>
            <ac:spMk id="11" creationId="{CB862B5C-FB53-959B-D9DB-48C6B966A3D3}"/>
          </ac:spMkLst>
        </pc:spChg>
        <pc:spChg chg="mod">
          <ac:chgData name="Choudhury, Tashfique Hasnine" userId="S::choudhury.t@ufl.edu::7f2878ca-3d5d-4d2b-8b5b-f8265dc2e3ee" providerId="AD" clId="Web-{BEBC7B46-36DE-4EF4-BF17-540D5C3399C1}" dt="2023-04-18T12:29:58.453" v="103" actId="20577"/>
          <ac:spMkLst>
            <pc:docMk/>
            <pc:sldMk cId="619554476" sldId="1028"/>
            <ac:spMk id="15" creationId="{39BA9D44-6DEC-D96B-E0F9-221A1C34F84C}"/>
          </ac:spMkLst>
        </pc:spChg>
        <pc:picChg chg="del">
          <ac:chgData name="Choudhury, Tashfique Hasnine" userId="S::choudhury.t@ufl.edu::7f2878ca-3d5d-4d2b-8b5b-f8265dc2e3ee" providerId="AD" clId="Web-{BEBC7B46-36DE-4EF4-BF17-540D5C3399C1}" dt="2023-04-18T12:17:55.093" v="84"/>
          <ac:picMkLst>
            <pc:docMk/>
            <pc:sldMk cId="619554476" sldId="1028"/>
            <ac:picMk id="3" creationId="{CF1F8A6D-901D-63D9-5EEC-C65FB18E9FAE}"/>
          </ac:picMkLst>
        </pc:picChg>
        <pc:picChg chg="add mod">
          <ac:chgData name="Choudhury, Tashfique Hasnine" userId="S::choudhury.t@ufl.edu::7f2878ca-3d5d-4d2b-8b5b-f8265dc2e3ee" providerId="AD" clId="Web-{BEBC7B46-36DE-4EF4-BF17-540D5C3399C1}" dt="2023-04-18T12:30:16.281" v="107" actId="14100"/>
          <ac:picMkLst>
            <pc:docMk/>
            <pc:sldMk cId="619554476" sldId="1028"/>
            <ac:picMk id="5" creationId="{2DB43CCE-BB1A-75B4-B092-B4F121F6767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4T17:42:44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2 24575,'-25'-1'0,"6"1"0,0 0 0,-1 1 0,1 1 0,-29 6 0,43-6 0,0 0 0,1 0 0,-1 0 0,1 1 0,0 0 0,-6 4 0,-10 6 0,14-9 0,0 0 0,0 1 0,0-1 0,1 1 0,-1 0 0,-6 10 0,-25 37 0,23-31 0,8-10 0,0-1 0,0 1 0,1 1 0,0-1 0,1 1 0,0 0 0,1 0 0,0 0 0,1 0 0,1 0 0,0 1 0,0 15 0,1 21 0,2 71 0,2-86 0,2 0 0,15 55 0,-17-78 0,0 0 0,1 0 0,0-1 0,1 1 0,8 11 0,34 44 0,-38-47 0,0 0 0,14 41 0,-5-5 0,-2-3 0,-12-36 0,10 26 0,-8-27 0,-1 1 0,-1 0 0,-1 0 0,4 21 0,12 36 0,-3-13 0,-16-55 0,1 1 0,-1-1 0,2 1 0,-1-1 0,0 0 0,1 0 0,5 8 0,-3-5 0,0 0 0,-1 0 0,4 13 0,-6-14 0,1 0 0,0 0 0,1 0 0,-1 0 0,10 11 0,-8-11 0,0 0 0,-1 1 0,0 0 0,6 14 0,-1-1 0,2 4 0,11 40 0,1 2 0,-22-61 17,1 1 0,1-1 1,-1 1-1,1-1 0,1 0 0,5 9 0,-8-14-70,0 1 0,0 0 0,0-1 0,1 0 0,-1 1 0,0-1 0,1 0 0,-1 1 0,1-1 0,-1 0 0,1 0 0,0 0 0,-1-1-1,1 1 1,0 0 0,0-1 0,0 1 0,-1-1 0,1 1 0,0-1 0,0 0 0,0 0 0,0 0 0,0 0 0,0 0 0,0 0 0,2-1 0,7-3-6773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4T17:42:5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0 314 24575,'10'1'0,"-1"0"0,0 1 0,-1 0 0,1 0 0,0 1 0,9 4 0,1 0 0,5 1 0,-9-3 0,15 7 0,-19-8 0,-1-1 0,1 0 0,-1 0 0,17 1 0,-15-2 0,0 0 0,0 1 0,15 5 0,-25-7 0,1 0 0,-1 0 0,0 0 0,1 0 0,-1-1 0,5 1 0,-6-1 0,0 0 0,0 0 0,0 0 0,0 0 0,0-1 0,-1 1 0,1 0 0,0-1 0,0 1 0,0 0 0,-1-1 0,1 1 0,0-1 0,0 0 0,-1 1 0,1-1 0,-1 1 0,1-1 0,0 0 0,-1 0 0,1 1 0,0-2 0,2-3 0,-1-1 0,1 1 0,-1 0 0,0-1 0,-1 0 0,3-9 0,2-38 0,-3 18 0,4-78 0,-5 105 0,-1 1 0,1 0 0,4-9 0,-3 8 0,0 1 0,2-15 0,-3 5-682,0-17-1,-2 18-6143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4T17:42:44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2 24575,'-25'-1'0,"6"1"0,0 0 0,-1 1 0,1 1 0,-29 6 0,43-6 0,0 0 0,1 0 0,-1 0 0,1 1 0,0 0 0,-6 4 0,-10 6 0,14-9 0,0 0 0,0 1 0,0-1 0,1 1 0,-1 0 0,-6 10 0,-25 37 0,23-31 0,8-10 0,0-1 0,0 1 0,1 1 0,0-1 0,1 1 0,0 0 0,1 0 0,0 0 0,1 0 0,1 0 0,0 1 0,0 15 0,1 21 0,2 71 0,2-86 0,2 0 0,15 55 0,-17-78 0,0 0 0,1 0 0,0-1 0,1 1 0,8 11 0,34 44 0,-38-47 0,0 0 0,14 41 0,-5-5 0,-2-3 0,-12-36 0,10 26 0,-8-27 0,-1 1 0,-1 0 0,-1 0 0,4 21 0,12 36 0,-3-13 0,-16-55 0,1 1 0,-1-1 0,2 1 0,-1-1 0,0 0 0,1 0 0,5 8 0,-3-5 0,0 0 0,-1 0 0,4 13 0,-6-14 0,1 0 0,0 0 0,1 0 0,-1 0 0,10 11 0,-8-11 0,0 0 0,-1 1 0,0 0 0,6 14 0,-1-1 0,2 4 0,11 40 0,1 2 0,-22-61 17,1 1 0,1-1 1,-1 1-1,1-1 0,1 0 0,5 9 0,-8-14-70,0 1 0,0 0 0,0-1 0,1 0 0,-1 1 0,0-1 0,1 0 0,-1 1 0,1-1 0,-1 0 0,1 0 0,0 0 0,-1-1-1,1 1 1,0 0 0,0-1 0,0 1 0,-1-1 0,1 1 0,0-1 0,0 0 0,0 0 0,0 0 0,0 0 0,0 0 0,0 0 0,2-1 0,7-3-6773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4T17:42:5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0 314 24575,'10'1'0,"-1"0"0,0 1 0,-1 0 0,1 0 0,0 1 0,9 4 0,1 0 0,5 1 0,-9-3 0,15 7 0,-19-8 0,-1-1 0,1 0 0,-1 0 0,17 1 0,-15-2 0,0 0 0,0 1 0,15 5 0,-25-7 0,1 0 0,-1 0 0,0 0 0,1 0 0,-1-1 0,5 1 0,-6-1 0,0 0 0,0 0 0,0 0 0,0 0 0,0-1 0,-1 1 0,1 0 0,0-1 0,0 1 0,0 0 0,-1-1 0,1 1 0,0-1 0,0 0 0,-1 1 0,1-1 0,-1 1 0,1-1 0,0 0 0,-1 0 0,1 1 0,0-2 0,2-3 0,-1-1 0,1 1 0,-1 0 0,0-1 0,-1 0 0,3-9 0,2-38 0,-3 18 0,4-78 0,-5 105 0,-1 1 0,1 0 0,4-9 0,-3 8 0,0 1 0,2-15 0,-3 5-682,0-17-1,-2 18-6143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9591-E2EA-45E1-A93F-3BD9F07C4F56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F29F-87F9-4839-93A4-E7988CDCE7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3214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47" b="0" i="0">
              <a:solidFill>
                <a:srgbClr val="000000"/>
              </a:solidFill>
              <a:effectLst/>
              <a:latin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26329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F29F-87F9-4839-93A4-E7988CDCE7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F29F-87F9-4839-93A4-E7988CDCE7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1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F29F-87F9-4839-93A4-E7988CDCE7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3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F29F-87F9-4839-93A4-E7988CDCE7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9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F29F-87F9-4839-93A4-E7988CDCE7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23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F29F-87F9-4839-93A4-E7988CDCE7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68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F29F-87F9-4839-93A4-E7988CDCE7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7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828933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0972800" cy="1143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30453" y="6300153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6A174EDC-730F-0E4F-8F7E-AD594D963D7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97763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190626" y="1036521"/>
            <a:ext cx="9810751" cy="2321719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5906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5906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 hasCustomPrompt="1"/>
          </p:nvPr>
        </p:nvSpPr>
        <p:spPr>
          <a:xfrm>
            <a:off x="1190626" y="3609360"/>
            <a:ext cx="9810751" cy="91975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531"/>
            </a:lvl1pPr>
            <a:lvl2pPr marL="0" indent="0" algn="ctr">
              <a:spcBef>
                <a:spcPts val="0"/>
              </a:spcBef>
              <a:buSzTx/>
              <a:buNone/>
              <a:defRPr sz="2531"/>
            </a:lvl2pPr>
            <a:lvl3pPr marL="0" indent="0" algn="ctr">
              <a:spcBef>
                <a:spcPts val="0"/>
              </a:spcBef>
              <a:buSzTx/>
              <a:buNone/>
              <a:defRPr sz="2531"/>
            </a:lvl3pPr>
            <a:lvl4pPr marL="0" indent="0" algn="ctr">
              <a:spcBef>
                <a:spcPts val="0"/>
              </a:spcBef>
              <a:buSzTx/>
              <a:buNone/>
              <a:defRPr sz="2531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253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endParaRPr sz="2531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590E092E-FCD3-1444-BC58-855FBB6BAD49}"/>
              </a:ext>
            </a:extLst>
          </p:cNvPr>
          <p:cNvGrpSpPr/>
          <p:nvPr userDrawn="1"/>
        </p:nvGrpSpPr>
        <p:grpSpPr>
          <a:xfrm>
            <a:off x="-28543" y="0"/>
            <a:ext cx="12207332" cy="912786"/>
            <a:chOff x="162546" y="-15482"/>
            <a:chExt cx="13021146" cy="1298182"/>
          </a:xfrm>
        </p:grpSpPr>
        <p:sp>
          <p:nvSpPr>
            <p:cNvPr id="13" name="Shape 2">
              <a:extLst>
                <a:ext uri="{FF2B5EF4-FFF2-40B4-BE49-F238E27FC236}">
                  <a16:creationId xmlns:a16="http://schemas.microsoft.com/office/drawing/2014/main" id="{2F6F6031-6347-B244-8DFB-2BAA902A8DAE}"/>
                </a:ext>
              </a:extLst>
            </p:cNvPr>
            <p:cNvSpPr/>
            <p:nvPr/>
          </p:nvSpPr>
          <p:spPr>
            <a:xfrm>
              <a:off x="162546" y="1"/>
              <a:ext cx="13017499" cy="1270000"/>
            </a:xfrm>
            <a:prstGeom prst="rect">
              <a:avLst/>
            </a:prstGeom>
            <a:solidFill>
              <a:srgbClr val="191EA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410751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>
                <a:effectLst/>
              </a:endParaRP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80772220-0A46-D845-BE89-F1482F173EC8}"/>
                </a:ext>
              </a:extLst>
            </p:cNvPr>
            <p:cNvGrpSpPr/>
            <p:nvPr/>
          </p:nvGrpSpPr>
          <p:grpSpPr>
            <a:xfrm>
              <a:off x="10692328" y="-15482"/>
              <a:ext cx="2491364" cy="1298182"/>
              <a:chOff x="824428" y="-15482"/>
              <a:chExt cx="2491364" cy="1298181"/>
            </a:xfrm>
          </p:grpSpPr>
          <p:sp>
            <p:nvSpPr>
              <p:cNvPr id="15" name="Shape 3">
                <a:extLst>
                  <a:ext uri="{FF2B5EF4-FFF2-40B4-BE49-F238E27FC236}">
                    <a16:creationId xmlns:a16="http://schemas.microsoft.com/office/drawing/2014/main" id="{26A8E95D-5F76-7C43-82FE-9886144DA2BD}"/>
                  </a:ext>
                </a:extLst>
              </p:cNvPr>
              <p:cNvSpPr/>
              <p:nvPr/>
            </p:nvSpPr>
            <p:spPr>
              <a:xfrm flipH="1">
                <a:off x="824428" y="-15482"/>
                <a:ext cx="1269999" cy="1269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B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1075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200">
                  <a:effectLst/>
                </a:endParaRPr>
              </a:p>
            </p:txBody>
          </p:sp>
          <p:sp>
            <p:nvSpPr>
              <p:cNvPr id="26" name="Shape 5">
                <a:extLst>
                  <a:ext uri="{FF2B5EF4-FFF2-40B4-BE49-F238E27FC236}">
                    <a16:creationId xmlns:a16="http://schemas.microsoft.com/office/drawing/2014/main" id="{9B341174-FC68-B349-AC76-B59F48B523D4}"/>
                  </a:ext>
                </a:extLst>
              </p:cNvPr>
              <p:cNvSpPr/>
              <p:nvPr/>
            </p:nvSpPr>
            <p:spPr>
              <a:xfrm flipH="1">
                <a:off x="2045788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1075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200">
                  <a:effectLst/>
                </a:endParaRPr>
              </a:p>
            </p:txBody>
          </p:sp>
          <p:sp>
            <p:nvSpPr>
              <p:cNvPr id="28" name="Shape 4">
                <a:extLst>
                  <a:ext uri="{FF2B5EF4-FFF2-40B4-BE49-F238E27FC236}">
                    <a16:creationId xmlns:a16="http://schemas.microsoft.com/office/drawing/2014/main" id="{FB03CC55-2C58-E949-ADE9-BF73009A7746}"/>
                  </a:ext>
                </a:extLst>
              </p:cNvPr>
              <p:cNvSpPr/>
              <p:nvPr/>
            </p:nvSpPr>
            <p:spPr>
              <a:xfrm rot="10800000" flipH="1">
                <a:off x="2045792" y="12700"/>
                <a:ext cx="1270000" cy="1269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B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1075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200">
                  <a:effectLst/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264F36E-C4E3-B343-94B9-6A04844701E0}"/>
              </a:ext>
            </a:extLst>
          </p:cNvPr>
          <p:cNvSpPr/>
          <p:nvPr userDrawn="1"/>
        </p:nvSpPr>
        <p:spPr>
          <a:xfrm>
            <a:off x="544804" y="6399406"/>
            <a:ext cx="11647196" cy="457200"/>
          </a:xfrm>
          <a:prstGeom prst="rect">
            <a:avLst/>
          </a:prstGeom>
          <a:solidFill>
            <a:srgbClr val="0021A5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72E66D-5BFF-5442-BE1C-4B0EDB23A133}" type="datetime4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Light"/>
                <a:sym typeface="Helvetica"/>
              </a:rPr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April 24, 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0">
            <a:extLst>
              <a:ext uri="{FF2B5EF4-FFF2-40B4-BE49-F238E27FC236}">
                <a16:creationId xmlns:a16="http://schemas.microsoft.com/office/drawing/2014/main" id="{38C9A429-9446-104D-91B6-482C2EF226FC}"/>
              </a:ext>
            </a:extLst>
          </p:cNvPr>
          <p:cNvSpPr txBox="1">
            <a:spLocks/>
          </p:cNvSpPr>
          <p:nvPr userDrawn="1"/>
        </p:nvSpPr>
        <p:spPr>
          <a:xfrm>
            <a:off x="2" y="6396962"/>
            <a:ext cx="544788" cy="461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505AF3-1770-814B-AFB6-DCF415295F7D}"/>
              </a:ext>
            </a:extLst>
          </p:cNvPr>
          <p:cNvSpPr txBox="1"/>
          <p:nvPr userDrawn="1"/>
        </p:nvSpPr>
        <p:spPr>
          <a:xfrm>
            <a:off x="4061620" y="6483852"/>
            <a:ext cx="46135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898174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86834" y="381000"/>
            <a:ext cx="11214365" cy="132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998" tIns="46001" rIns="91998" bIns="46001" anchor="ctr" anchorCtr="1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 Medium" pitchFamily="34" charset="0"/>
            </a:endParaRPr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489480" y="1793876"/>
            <a:ext cx="11209073" cy="416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63" tIns="45683" rIns="91363" bIns="45683" anchorCtr="1"/>
          <a:lstStyle/>
          <a:p>
            <a:pPr marL="225403" indent="-225403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"/>
              <a:defRPr/>
            </a:pPr>
            <a:endParaRPr 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1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609866" y="275167"/>
            <a:ext cx="1097227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16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866" y="1600729"/>
            <a:ext cx="10972271" cy="452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32" name="Picture 7" descr="intel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black">
          <a:xfrm>
            <a:off x="5207487" y="4114800"/>
            <a:ext cx="847991" cy="609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1343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</p:sldLayoutIdLst>
  <p:transition spd="slow"/>
  <p:hf hd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45715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914309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1371463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82861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224473" indent="-224473" algn="l" rtl="0" fontAlgn="base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charset="0"/>
        <a:buChar char="•"/>
        <a:defRPr sz="25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568960" indent="-224473" algn="l" rtl="0" fontAlgn="base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cs typeface="+mn-cs"/>
        </a:defRPr>
      </a:lvl2pPr>
      <a:lvl3pPr marL="913448" indent="-224473" algn="l" rtl="0" fontAlgn="base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cs typeface="+mn-cs"/>
        </a:defRPr>
      </a:lvl3pPr>
      <a:lvl4pPr marL="1382395" indent="-238919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726883" indent="-230029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2184182" indent="-230166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2641336" indent="-230166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3098490" indent="-230166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3555644" indent="-230166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://www.wallsave.com/wallpapers/1024x600/torres/80263/torres-earth-map-buzz-8026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89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 spd="slow"/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FFFFFF"/>
          </a:solidFill>
          <a:latin typeface="Neo Sans Intel Medium" panose="020B0604020202020204" pitchFamily="34" charset="0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FFFFFF"/>
          </a:solidFill>
          <a:latin typeface="Neo Sans Intel" panose="020B0504020202020204" pitchFamily="34" charset="0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FFFFFF"/>
          </a:solidFill>
          <a:latin typeface="Neo Sans Intel" panose="020B0504020202020204" pitchFamily="34" charset="0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Neo Sans Intel" panose="020B0504020202020204" pitchFamily="34" charset="0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Neo Sans Intel" panose="020B0504020202020204" pitchFamily="34" charset="0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Neo Sans Intel" panose="020B0504020202020204" pitchFamily="34" charset="0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67999" y="0"/>
            <a:ext cx="12207332" cy="914743"/>
            <a:chOff x="162546" y="-30964"/>
            <a:chExt cx="13021146" cy="1300965"/>
          </a:xfrm>
        </p:grpSpPr>
        <p:sp>
          <p:nvSpPr>
            <p:cNvPr id="2" name="Shape 2"/>
            <p:cNvSpPr/>
            <p:nvPr/>
          </p:nvSpPr>
          <p:spPr>
            <a:xfrm>
              <a:off x="162546" y="1"/>
              <a:ext cx="13017499" cy="1270000"/>
            </a:xfrm>
            <a:prstGeom prst="rect">
              <a:avLst/>
            </a:prstGeom>
            <a:solidFill>
              <a:srgbClr val="191EA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410751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>
                <a:effectLst/>
              </a:endParaRP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0692328" y="-30964"/>
              <a:ext cx="2491364" cy="1300965"/>
              <a:chOff x="824428" y="-30964"/>
              <a:chExt cx="2491364" cy="1300964"/>
            </a:xfrm>
          </p:grpSpPr>
          <p:sp>
            <p:nvSpPr>
              <p:cNvPr id="3" name="Shape 3"/>
              <p:cNvSpPr/>
              <p:nvPr/>
            </p:nvSpPr>
            <p:spPr>
              <a:xfrm flipH="1">
                <a:off x="824428" y="-30964"/>
                <a:ext cx="1269999" cy="1269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B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1075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200">
                  <a:effectLst/>
                </a:endParaRPr>
              </a:p>
            </p:txBody>
          </p:sp>
          <p:sp>
            <p:nvSpPr>
              <p:cNvPr id="5" name="Shape 5"/>
              <p:cNvSpPr/>
              <p:nvPr/>
            </p:nvSpPr>
            <p:spPr>
              <a:xfrm flipH="1">
                <a:off x="2045788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1075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200">
                  <a:effectLst/>
                </a:endParaRPr>
              </a:p>
            </p:txBody>
          </p:sp>
          <p:sp>
            <p:nvSpPr>
              <p:cNvPr id="6" name="Shape 6"/>
              <p:cNvSpPr/>
              <p:nvPr userDrawn="1"/>
            </p:nvSpPr>
            <p:spPr>
              <a:xfrm>
                <a:off x="2514600" y="0"/>
                <a:ext cx="635000" cy="12700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1075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200">
                  <a:effectLst/>
                </a:endParaRPr>
              </a:p>
            </p:txBody>
          </p:sp>
          <p:sp>
            <p:nvSpPr>
              <p:cNvPr id="4" name="Shape 4"/>
              <p:cNvSpPr/>
              <p:nvPr/>
            </p:nvSpPr>
            <p:spPr>
              <a:xfrm rot="10800000" flipH="1">
                <a:off x="2045792" y="-2783"/>
                <a:ext cx="1270000" cy="1269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B01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1075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200" dirty="0">
                  <a:effectLst/>
                </a:endParaRPr>
              </a:p>
            </p:txBody>
          </p:sp>
        </p:grpSp>
      </p:grp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1271" y="85880"/>
            <a:ext cx="10941844" cy="866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781" dirty="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141271" y="1116211"/>
            <a:ext cx="11788792" cy="484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r>
              <a:rPr sz="2953" dirty="0"/>
              <a:t>Body Level One</a:t>
            </a:r>
          </a:p>
          <a:p>
            <a:pPr lvl="1">
              <a:defRPr sz="1800"/>
            </a:pPr>
            <a:r>
              <a:rPr sz="2953" dirty="0"/>
              <a:t>Body Level Two</a:t>
            </a:r>
          </a:p>
          <a:p>
            <a:pPr lvl="2">
              <a:defRPr sz="1800"/>
            </a:pPr>
            <a:r>
              <a:rPr sz="2953" dirty="0"/>
              <a:t>Body Level Three</a:t>
            </a:r>
          </a:p>
          <a:p>
            <a:pPr lvl="3">
              <a:defRPr sz="1800"/>
            </a:pPr>
            <a:r>
              <a:rPr sz="2953" dirty="0"/>
              <a:t>Body Level Four</a:t>
            </a:r>
          </a:p>
          <a:p>
            <a:pPr lvl="4">
              <a:defRPr sz="1800"/>
            </a:pPr>
            <a:r>
              <a:rPr sz="2953" dirty="0"/>
              <a:t>Body Level Five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C0036-5BC4-B74A-99CA-7B534D473D7F}"/>
              </a:ext>
            </a:extLst>
          </p:cNvPr>
          <p:cNvSpPr/>
          <p:nvPr userDrawn="1"/>
        </p:nvSpPr>
        <p:spPr>
          <a:xfrm>
            <a:off x="544804" y="6400800"/>
            <a:ext cx="11647196" cy="457200"/>
          </a:xfrm>
          <a:prstGeom prst="rect">
            <a:avLst/>
          </a:prstGeom>
          <a:solidFill>
            <a:srgbClr val="002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1572E66D-5BFF-5442-BE1C-4B0EDB23A133}" type="datetime4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April 24, 2023</a:t>
            </a:fld>
            <a:endParaRPr lang="en-US" dirty="0"/>
          </a:p>
        </p:txBody>
      </p:sp>
      <p:sp>
        <p:nvSpPr>
          <p:cNvPr id="18" name="Slide Number Placeholder 10">
            <a:extLst>
              <a:ext uri="{FF2B5EF4-FFF2-40B4-BE49-F238E27FC236}">
                <a16:creationId xmlns:a16="http://schemas.microsoft.com/office/drawing/2014/main" id="{77D2E06A-D7E7-844F-89FA-87AA6873C2F5}"/>
              </a:ext>
            </a:extLst>
          </p:cNvPr>
          <p:cNvSpPr txBox="1">
            <a:spLocks/>
          </p:cNvSpPr>
          <p:nvPr userDrawn="1"/>
        </p:nvSpPr>
        <p:spPr>
          <a:xfrm>
            <a:off x="2" y="6396962"/>
            <a:ext cx="544788" cy="461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6721C3-D65D-466E-AC44-83BD98B30F01}" type="slidenum">
              <a:rPr lang="en-US" smtClean="0">
                <a:solidFill>
                  <a:prstClr val="white"/>
                </a:solidFill>
                <a:latin typeface="Calibri" panose="020F0502020204030204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F8043-0B62-7B48-B142-C4F74864834D}"/>
              </a:ext>
            </a:extLst>
          </p:cNvPr>
          <p:cNvSpPr txBox="1"/>
          <p:nvPr userDrawn="1"/>
        </p:nvSpPr>
        <p:spPr>
          <a:xfrm>
            <a:off x="4061620" y="6483852"/>
            <a:ext cx="46135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7382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 spd="med"/>
  <p:hf hdr="0" ftr="0"/>
  <p:txStyles>
    <p:titleStyle>
      <a:lvl1pPr defTabSz="410751">
        <a:defRPr sz="4400" b="1">
          <a:solidFill>
            <a:srgbClr val="FFFFFF"/>
          </a:solidFill>
          <a:latin typeface="Arial"/>
          <a:ea typeface="+mn-ea"/>
          <a:cs typeface="Arial"/>
          <a:sym typeface="Gill Sans Light"/>
        </a:defRPr>
      </a:lvl1pPr>
      <a:lvl2pPr indent="160729" defTabSz="41075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2pPr>
      <a:lvl3pPr indent="321457" defTabSz="41075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3pPr>
      <a:lvl4pPr indent="482186" defTabSz="41075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4pPr>
      <a:lvl5pPr indent="642915" defTabSz="41075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5pPr>
      <a:lvl6pPr indent="803643" defTabSz="41075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6pPr>
      <a:lvl7pPr indent="964372" defTabSz="41075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7pPr>
      <a:lvl8pPr indent="1125101" defTabSz="41075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8pPr>
      <a:lvl9pPr indent="1285829" defTabSz="41075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625056" indent="-401822" defTabSz="41075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1pPr>
      <a:lvl2pPr marL="937584" indent="-401822" defTabSz="41075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2pPr>
      <a:lvl3pPr marL="1250112" indent="-401822" defTabSz="41075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3pPr>
      <a:lvl4pPr marL="1562640" indent="-401822" defTabSz="41075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4pPr>
      <a:lvl5pPr marL="1875168" indent="-401822" defTabSz="41075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5pPr>
      <a:lvl6pPr marL="2125190" indent="-401822" defTabSz="41075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6pPr>
      <a:lvl7pPr marL="2375212" indent="-401822" defTabSz="41075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7pPr>
      <a:lvl8pPr marL="2625235" indent="-401822" defTabSz="41075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8pPr>
      <a:lvl9pPr marL="2875257" indent="-401822" defTabSz="41075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9pPr>
    </p:bodyStyle>
    <p:otherStyle>
      <a:lvl1pPr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160729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321457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482186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642915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803643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964372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125101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285829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customXml" Target="../ink/ink2.xml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image" Target="../media/image6.png"/><Relationship Id="rId16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11.png"/><Relationship Id="rId12" Type="http://schemas.openxmlformats.org/officeDocument/2006/relationships/image" Target="../media/image27.png"/><Relationship Id="rId17" Type="http://schemas.openxmlformats.org/officeDocument/2006/relationships/customXml" Target="../ink/ink4.xml"/><Relationship Id="rId2" Type="http://schemas.openxmlformats.org/officeDocument/2006/relationships/image" Target="../media/image3.jpeg"/><Relationship Id="rId16" Type="http://schemas.openxmlformats.org/officeDocument/2006/relationships/image" Target="../media/image19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15.png"/><Relationship Id="rId5" Type="http://schemas.openxmlformats.org/officeDocument/2006/relationships/image" Target="../media/image23.png"/><Relationship Id="rId15" Type="http://schemas.openxmlformats.org/officeDocument/2006/relationships/customXml" Target="../ink/ink3.xml"/><Relationship Id="rId10" Type="http://schemas.openxmlformats.org/officeDocument/2006/relationships/image" Target="../media/image14.png"/><Relationship Id="rId19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662FEC-AFD5-8B4E-B6AF-0E797A02DAED}"/>
              </a:ext>
            </a:extLst>
          </p:cNvPr>
          <p:cNvSpPr/>
          <p:nvPr/>
        </p:nvSpPr>
        <p:spPr>
          <a:xfrm>
            <a:off x="0" y="1271592"/>
            <a:ext cx="1222730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214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/>
                <a:sym typeface="Helvetica"/>
              </a:rPr>
              <a:t>CAV platoon FDI Attack implementation Platform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C336E-9303-204F-A7B3-D396CB269D26}"/>
              </a:ext>
            </a:extLst>
          </p:cNvPr>
          <p:cNvSpPr txBox="1"/>
          <p:nvPr/>
        </p:nvSpPr>
        <p:spPr>
          <a:xfrm>
            <a:off x="152400" y="3339891"/>
            <a:ext cx="118474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457200" latinLnBrk="1" hangingPunct="0">
              <a:defRPr/>
            </a:pPr>
            <a:r>
              <a:rPr lang="en-US" sz="3600" b="1" kern="0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Derek Duan,</a:t>
            </a:r>
          </a:p>
          <a:p>
            <a:pPr algn="ctr" defTabSz="457200" latinLnBrk="1" hangingPunct="0">
              <a:defRPr/>
            </a:pPr>
            <a:r>
              <a:rPr lang="en-US" sz="3600" b="1" kern="0" dirty="0" err="1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Tashfique</a:t>
            </a:r>
            <a:endParaRPr lang="en-US" sz="3600" b="1" kern="0" dirty="0">
              <a:solidFill>
                <a:srgbClr val="FF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algn="ctr" defTabSz="457200" latinLnBrk="1" hangingPunct="0">
              <a:defRPr/>
            </a:pPr>
            <a:r>
              <a:rPr lang="en-US" sz="3600" b="1" kern="0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Department of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rPr>
              <a:t>Electrical and Computer Engineering</a:t>
            </a:r>
          </a:p>
          <a:p>
            <a:pPr marL="0" marR="0" lvl="0" indent="0" algn="ctr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University of Florida, Gainesville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8FCC2-AEA7-524D-BED5-A298AAC17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t="8562" r="6694" b="12937"/>
          <a:stretch/>
        </p:blipFill>
        <p:spPr>
          <a:xfrm>
            <a:off x="9220672" y="5510781"/>
            <a:ext cx="2854233" cy="8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9661730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Platform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315E0A-DD35-6951-4731-48AE390BD0CA}"/>
              </a:ext>
            </a:extLst>
          </p:cNvPr>
          <p:cNvSpPr/>
          <p:nvPr/>
        </p:nvSpPr>
        <p:spPr>
          <a:xfrm>
            <a:off x="2984245" y="1117841"/>
            <a:ext cx="5371317" cy="53347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Attack Degree of Freedo</a:t>
            </a:r>
            <a:r>
              <a:rPr lang="en-US" sz="28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m</a:t>
            </a:r>
            <a:endParaRPr kumimoji="0" lang="en-US" sz="28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893684-09FF-B710-114B-6B38481AEBB6}"/>
              </a:ext>
            </a:extLst>
          </p:cNvPr>
          <p:cNvSpPr/>
          <p:nvPr/>
        </p:nvSpPr>
        <p:spPr>
          <a:xfrm>
            <a:off x="258152" y="1780772"/>
            <a:ext cx="1216085" cy="1210588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Mode of Corruption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66B15-8497-7C7D-F09A-B7768AB2D16F}"/>
              </a:ext>
            </a:extLst>
          </p:cNvPr>
          <p:cNvSpPr/>
          <p:nvPr/>
        </p:nvSpPr>
        <p:spPr>
          <a:xfrm>
            <a:off x="258152" y="3223815"/>
            <a:ext cx="127829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FDI</a:t>
            </a:r>
            <a:endParaRPr kumimoji="0" lang="en-US" sz="28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522A4F-A8D3-0069-17D5-EEC6E1AF4702}"/>
              </a:ext>
            </a:extLst>
          </p:cNvPr>
          <p:cNvSpPr/>
          <p:nvPr/>
        </p:nvSpPr>
        <p:spPr>
          <a:xfrm>
            <a:off x="251927" y="3866639"/>
            <a:ext cx="127829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128427-2584-07CF-C95A-85BBD6AE6037}"/>
              </a:ext>
            </a:extLst>
          </p:cNvPr>
          <p:cNvSpPr/>
          <p:nvPr/>
        </p:nvSpPr>
        <p:spPr>
          <a:xfrm>
            <a:off x="251927" y="4549763"/>
            <a:ext cx="127829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B8CE9-455D-2AA7-39C2-8FF022923FDA}"/>
              </a:ext>
            </a:extLst>
          </p:cNvPr>
          <p:cNvSpPr/>
          <p:nvPr/>
        </p:nvSpPr>
        <p:spPr>
          <a:xfrm>
            <a:off x="1982764" y="2150104"/>
            <a:ext cx="1441575" cy="471924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Victims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D569C-EB42-D861-5352-8AE26E845A7F}"/>
              </a:ext>
            </a:extLst>
          </p:cNvPr>
          <p:cNvSpPr/>
          <p:nvPr/>
        </p:nvSpPr>
        <p:spPr>
          <a:xfrm>
            <a:off x="2238185" y="3324910"/>
            <a:ext cx="930727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Index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E93B4D-7B5B-2A8F-072C-6BE9571701DB}"/>
              </a:ext>
            </a:extLst>
          </p:cNvPr>
          <p:cNvSpPr/>
          <p:nvPr/>
        </p:nvSpPr>
        <p:spPr>
          <a:xfrm>
            <a:off x="2168206" y="4125634"/>
            <a:ext cx="1070686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3ED3C-2321-53E4-AE66-FFA74AE71F14}"/>
              </a:ext>
            </a:extLst>
          </p:cNvPr>
          <p:cNvSpPr/>
          <p:nvPr/>
        </p:nvSpPr>
        <p:spPr>
          <a:xfrm>
            <a:off x="3684045" y="1965438"/>
            <a:ext cx="1441575" cy="841256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Malicious channel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DE3518-F179-8EF9-5E33-3F293548829F}"/>
              </a:ext>
            </a:extLst>
          </p:cNvPr>
          <p:cNvSpPr/>
          <p:nvPr/>
        </p:nvSpPr>
        <p:spPr>
          <a:xfrm>
            <a:off x="4021500" y="3324910"/>
            <a:ext cx="76666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pos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D053BE-E30F-7B7A-03A8-7BCEF7B3080E}"/>
              </a:ext>
            </a:extLst>
          </p:cNvPr>
          <p:cNvSpPr/>
          <p:nvPr/>
        </p:nvSpPr>
        <p:spPr>
          <a:xfrm>
            <a:off x="4021500" y="4125633"/>
            <a:ext cx="76666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vel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989CA3-531E-4141-C702-1A4360FD621D}"/>
              </a:ext>
            </a:extLst>
          </p:cNvPr>
          <p:cNvSpPr/>
          <p:nvPr/>
        </p:nvSpPr>
        <p:spPr>
          <a:xfrm>
            <a:off x="4021500" y="4870527"/>
            <a:ext cx="76666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acc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F7C80E-C832-58AB-3EBB-74D5100B6B69}"/>
              </a:ext>
            </a:extLst>
          </p:cNvPr>
          <p:cNvCxnSpPr/>
          <p:nvPr/>
        </p:nvCxnSpPr>
        <p:spPr>
          <a:xfrm>
            <a:off x="6596743" y="1856792"/>
            <a:ext cx="0" cy="436206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0E1762F-845B-6313-D6B9-11512F50CB54}"/>
              </a:ext>
            </a:extLst>
          </p:cNvPr>
          <p:cNvSpPr/>
          <p:nvPr/>
        </p:nvSpPr>
        <p:spPr>
          <a:xfrm>
            <a:off x="6931482" y="1965438"/>
            <a:ext cx="1843959" cy="841256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ttack Frequency Type</a:t>
            </a:r>
            <a:endParaRPr kumimoji="0" lang="en-US" sz="24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E3AEE-DF49-89B3-6A03-EF2906648275}"/>
              </a:ext>
            </a:extLst>
          </p:cNvPr>
          <p:cNvSpPr/>
          <p:nvPr/>
        </p:nvSpPr>
        <p:spPr>
          <a:xfrm>
            <a:off x="9131952" y="1965438"/>
            <a:ext cx="1514279" cy="841256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ttack Bias Type</a:t>
            </a:r>
            <a:endParaRPr kumimoji="0" lang="en-US" sz="24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AA21CFF-70EE-42D3-831E-06455A28EF99}"/>
              </a:ext>
            </a:extLst>
          </p:cNvPr>
          <p:cNvSpPr/>
          <p:nvPr/>
        </p:nvSpPr>
        <p:spPr>
          <a:xfrm>
            <a:off x="10819626" y="2332415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8856737-2973-C312-3D6D-ADFD34978B11}"/>
              </a:ext>
            </a:extLst>
          </p:cNvPr>
          <p:cNvSpPr/>
          <p:nvPr/>
        </p:nvSpPr>
        <p:spPr>
          <a:xfrm>
            <a:off x="11119760" y="2332415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38A904-AA3D-F66B-8DCA-159670FA3F06}"/>
              </a:ext>
            </a:extLst>
          </p:cNvPr>
          <p:cNvSpPr/>
          <p:nvPr/>
        </p:nvSpPr>
        <p:spPr>
          <a:xfrm>
            <a:off x="11419894" y="2332415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B66EA2-0BCB-D1CD-764B-FD5CA4C9FEB4}"/>
              </a:ext>
            </a:extLst>
          </p:cNvPr>
          <p:cNvSpPr/>
          <p:nvPr/>
        </p:nvSpPr>
        <p:spPr>
          <a:xfrm>
            <a:off x="7159304" y="3314126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ontinuous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C06589-8F76-DB2E-A238-55569A986856}"/>
              </a:ext>
            </a:extLst>
          </p:cNvPr>
          <p:cNvSpPr/>
          <p:nvPr/>
        </p:nvSpPr>
        <p:spPr>
          <a:xfrm>
            <a:off x="7159304" y="4125632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luster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345EEC-9957-B222-FFD6-52D0AEA542DA}"/>
              </a:ext>
            </a:extLst>
          </p:cNvPr>
          <p:cNvSpPr/>
          <p:nvPr/>
        </p:nvSpPr>
        <p:spPr>
          <a:xfrm>
            <a:off x="7159304" y="4870526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Discrete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30E5EA-2A8C-A11E-296C-AD30233C9EC5}"/>
              </a:ext>
            </a:extLst>
          </p:cNvPr>
          <p:cNvSpPr/>
          <p:nvPr/>
        </p:nvSpPr>
        <p:spPr>
          <a:xfrm>
            <a:off x="9194934" y="3314125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Constant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ECD576-0E63-5AD0-9B98-144E2AAF8578}"/>
              </a:ext>
            </a:extLst>
          </p:cNvPr>
          <p:cNvSpPr/>
          <p:nvPr/>
        </p:nvSpPr>
        <p:spPr>
          <a:xfrm>
            <a:off x="9194934" y="4125631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Linear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23007D-5D7D-E660-D174-CFBEEA8D5C9F}"/>
              </a:ext>
            </a:extLst>
          </p:cNvPr>
          <p:cNvSpPr/>
          <p:nvPr/>
        </p:nvSpPr>
        <p:spPr>
          <a:xfrm>
            <a:off x="9194934" y="4870525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Sinusoidal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3260BC-87DA-8532-3364-2FAF0FEF9AF9}"/>
              </a:ext>
            </a:extLst>
          </p:cNvPr>
          <p:cNvSpPr/>
          <p:nvPr/>
        </p:nvSpPr>
        <p:spPr>
          <a:xfrm>
            <a:off x="7809532" y="5475276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A2A9EC-1F5D-132F-84F9-A747431361A3}"/>
              </a:ext>
            </a:extLst>
          </p:cNvPr>
          <p:cNvSpPr/>
          <p:nvPr/>
        </p:nvSpPr>
        <p:spPr>
          <a:xfrm>
            <a:off x="7809532" y="5686508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2C4D57-1883-3CBA-50C9-FECB231A16AC}"/>
              </a:ext>
            </a:extLst>
          </p:cNvPr>
          <p:cNvSpPr/>
          <p:nvPr/>
        </p:nvSpPr>
        <p:spPr>
          <a:xfrm>
            <a:off x="7809140" y="5897740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F1D43CA-9DBE-EF95-BB80-26C156C88E53}"/>
              </a:ext>
            </a:extLst>
          </p:cNvPr>
          <p:cNvSpPr/>
          <p:nvPr/>
        </p:nvSpPr>
        <p:spPr>
          <a:xfrm>
            <a:off x="9832718" y="548305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A46BC62-EA4B-4837-A634-3099DECB5C19}"/>
              </a:ext>
            </a:extLst>
          </p:cNvPr>
          <p:cNvSpPr/>
          <p:nvPr/>
        </p:nvSpPr>
        <p:spPr>
          <a:xfrm>
            <a:off x="9832718" y="5694286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C22531-8CFB-A9B6-E0DA-244D598FE477}"/>
              </a:ext>
            </a:extLst>
          </p:cNvPr>
          <p:cNvSpPr/>
          <p:nvPr/>
        </p:nvSpPr>
        <p:spPr>
          <a:xfrm>
            <a:off x="9832326" y="5905518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088F7E-3BC1-BA33-952F-A35A1A007E96}"/>
              </a:ext>
            </a:extLst>
          </p:cNvPr>
          <p:cNvSpPr/>
          <p:nvPr/>
        </p:nvSpPr>
        <p:spPr>
          <a:xfrm>
            <a:off x="5494962" y="232152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22AE61-D275-F6DD-467D-1EB1925BFF4A}"/>
              </a:ext>
            </a:extLst>
          </p:cNvPr>
          <p:cNvSpPr/>
          <p:nvPr/>
        </p:nvSpPr>
        <p:spPr>
          <a:xfrm>
            <a:off x="5795096" y="232152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243AC60-4AF8-6067-9C8F-9ABDCC65D9B4}"/>
              </a:ext>
            </a:extLst>
          </p:cNvPr>
          <p:cNvSpPr/>
          <p:nvPr/>
        </p:nvSpPr>
        <p:spPr>
          <a:xfrm>
            <a:off x="6095230" y="232152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474AC6-9D0D-6830-8DE8-E9B2AF3B8D71}"/>
              </a:ext>
            </a:extLst>
          </p:cNvPr>
          <p:cNvSpPr/>
          <p:nvPr/>
        </p:nvSpPr>
        <p:spPr>
          <a:xfrm>
            <a:off x="819545" y="516011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0789EFD-C796-283A-D7DD-7B4704F92B11}"/>
              </a:ext>
            </a:extLst>
          </p:cNvPr>
          <p:cNvSpPr/>
          <p:nvPr/>
        </p:nvSpPr>
        <p:spPr>
          <a:xfrm>
            <a:off x="819545" y="5371346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2AEC85-93B8-0B6E-59AD-AC4B0D66A37D}"/>
              </a:ext>
            </a:extLst>
          </p:cNvPr>
          <p:cNvSpPr/>
          <p:nvPr/>
        </p:nvSpPr>
        <p:spPr>
          <a:xfrm>
            <a:off x="819153" y="5582578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91CD3C-DDAC-6CEC-59EE-7123DB5C34E5}"/>
              </a:ext>
            </a:extLst>
          </p:cNvPr>
          <p:cNvSpPr/>
          <p:nvPr/>
        </p:nvSpPr>
        <p:spPr>
          <a:xfrm>
            <a:off x="4301027" y="5429403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C2FF6F2-A464-5027-A19B-D4882C0E3224}"/>
              </a:ext>
            </a:extLst>
          </p:cNvPr>
          <p:cNvSpPr/>
          <p:nvPr/>
        </p:nvSpPr>
        <p:spPr>
          <a:xfrm>
            <a:off x="4301027" y="5640635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173CEDA-9D6C-03FE-E67A-20DECD634286}"/>
              </a:ext>
            </a:extLst>
          </p:cNvPr>
          <p:cNvSpPr/>
          <p:nvPr/>
        </p:nvSpPr>
        <p:spPr>
          <a:xfrm>
            <a:off x="4300635" y="5851867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0A54D8-A4F3-F732-A913-683FF6518029}"/>
              </a:ext>
            </a:extLst>
          </p:cNvPr>
          <p:cNvSpPr txBox="1"/>
          <p:nvPr/>
        </p:nvSpPr>
        <p:spPr>
          <a:xfrm>
            <a:off x="1103981" y="5706144"/>
            <a:ext cx="31966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What </a:t>
            </a:r>
            <a:r>
              <a:rPr lang="en-US" sz="2400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to attack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BCD93E-FDDC-1EA2-FC82-A72177BC1328}"/>
              </a:ext>
            </a:extLst>
          </p:cNvPr>
          <p:cNvSpPr txBox="1"/>
          <p:nvPr/>
        </p:nvSpPr>
        <p:spPr>
          <a:xfrm>
            <a:off x="7331535" y="5963461"/>
            <a:ext cx="31966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How to attack</a:t>
            </a:r>
          </a:p>
        </p:txBody>
      </p:sp>
    </p:spTree>
    <p:extLst>
      <p:ext uri="{BB962C8B-B14F-4D97-AF65-F5344CB8AC3E}">
        <p14:creationId xmlns:p14="http://schemas.microsoft.com/office/powerpoint/2010/main" val="40909520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10277550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Define the Attack </a:t>
            </a:r>
            <a:r>
              <a:rPr lang="en-US" sz="3600" dirty="0" err="1">
                <a:solidFill>
                  <a:srgbClr val="FFFF00"/>
                </a:solidFill>
              </a:rPr>
              <a:t>DoFs</a:t>
            </a:r>
            <a:r>
              <a:rPr lang="en-US" sz="3600" dirty="0">
                <a:solidFill>
                  <a:srgbClr val="FFFF00"/>
                </a:solidFill>
              </a:rPr>
              <a:t> for this controller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7482D-5F8E-E414-D810-31E0605B3414}"/>
              </a:ext>
            </a:extLst>
          </p:cNvPr>
          <p:cNvSpPr txBox="1"/>
          <p:nvPr/>
        </p:nvSpPr>
        <p:spPr>
          <a:xfrm>
            <a:off x="212907" y="920955"/>
            <a:ext cx="1105847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Only consider False Data Injection(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FDI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) for now.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CF3D0-3F65-3A84-31FC-5A74189F69F6}"/>
              </a:ext>
            </a:extLst>
          </p:cNvPr>
          <p:cNvSpPr/>
          <p:nvPr/>
        </p:nvSpPr>
        <p:spPr>
          <a:xfrm>
            <a:off x="212907" y="1635040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Iter_victim_list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C9840-963F-B7BF-5C2E-D6DDEF6E7C9C}"/>
              </a:ext>
            </a:extLst>
          </p:cNvPr>
          <p:cNvSpPr/>
          <p:nvPr/>
        </p:nvSpPr>
        <p:spPr>
          <a:xfrm>
            <a:off x="212907" y="2291293"/>
            <a:ext cx="2702909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</a:rPr>
              <a:t>control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_attackperiod_list</a:t>
            </a:r>
            <a:endParaRPr kumimoji="0" lang="en-US" sz="2800" i="0" u="none" strike="noStrike" cap="none" spc="0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74374-6353-6935-3C3E-6EADCAB03C1C}"/>
              </a:ext>
            </a:extLst>
          </p:cNvPr>
          <p:cNvSpPr/>
          <p:nvPr/>
        </p:nvSpPr>
        <p:spPr>
          <a:xfrm>
            <a:off x="212907" y="2947546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malichannel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E03A73-0D5F-32F0-8232-859465F4F0E8}"/>
              </a:ext>
            </a:extLst>
          </p:cNvPr>
          <p:cNvSpPr/>
          <p:nvPr/>
        </p:nvSpPr>
        <p:spPr>
          <a:xfrm>
            <a:off x="212907" y="3702466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freqtype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B3EB7-40BA-9FA7-EC5A-C364EE1D2177}"/>
              </a:ext>
            </a:extLst>
          </p:cNvPr>
          <p:cNvSpPr/>
          <p:nvPr/>
        </p:nvSpPr>
        <p:spPr>
          <a:xfrm>
            <a:off x="212907" y="4405373"/>
            <a:ext cx="249763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freqparavalue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EC28B-8E00-F040-BA6D-9E4D2E5C668B}"/>
              </a:ext>
            </a:extLst>
          </p:cNvPr>
          <p:cNvSpPr/>
          <p:nvPr/>
        </p:nvSpPr>
        <p:spPr>
          <a:xfrm>
            <a:off x="212907" y="5066840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biastype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EF9F69-0B0B-A9AB-A936-1DA1D1917161}"/>
              </a:ext>
            </a:extLst>
          </p:cNvPr>
          <p:cNvSpPr/>
          <p:nvPr/>
        </p:nvSpPr>
        <p:spPr>
          <a:xfrm>
            <a:off x="212907" y="5690436"/>
            <a:ext cx="2539624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biasparavalue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1329B2-12BC-DE36-C509-F42D5E23324D}"/>
              </a:ext>
            </a:extLst>
          </p:cNvPr>
          <p:cNvCxnSpPr/>
          <p:nvPr/>
        </p:nvCxnSpPr>
        <p:spPr>
          <a:xfrm>
            <a:off x="139959" y="3559629"/>
            <a:ext cx="11467323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759923-C920-2D36-7870-AC6810E1FE82}"/>
              </a:ext>
            </a:extLst>
          </p:cNvPr>
          <p:cNvSpPr txBox="1"/>
          <p:nvPr/>
        </p:nvSpPr>
        <p:spPr>
          <a:xfrm>
            <a:off x="4614694" y="1602983"/>
            <a:ext cx="747311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                 2,                                                 5                           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6F866-89E5-EEE4-9327-4A6D5BDC0238}"/>
              </a:ext>
            </a:extLst>
          </p:cNvPr>
          <p:cNvSpPr txBox="1"/>
          <p:nvPr/>
        </p:nvSpPr>
        <p:spPr>
          <a:xfrm>
            <a:off x="4602959" y="2156188"/>
            <a:ext cx="7531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[10,20],   [15,25],…, ],   [        [16],                  [17] ,…,    ]      ]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7CB3E-B27E-A04A-0050-9891607C95A3}"/>
              </a:ext>
            </a:extLst>
          </p:cNvPr>
          <p:cNvSpPr txBox="1"/>
          <p:nvPr/>
        </p:nvSpPr>
        <p:spPr>
          <a:xfrm>
            <a:off x="4585996" y="2790356"/>
            <a:ext cx="745049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[‘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x_ite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’],   [‘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v_ite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’],…, ],   [  [‘x_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’,’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v_ite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’],        [‘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x_ite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’],…,]      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34E11-FE73-F396-D589-ACA4400F29C1}"/>
              </a:ext>
            </a:extLst>
          </p:cNvPr>
          <p:cNvSpPr txBox="1"/>
          <p:nvPr/>
        </p:nvSpPr>
        <p:spPr>
          <a:xfrm>
            <a:off x="4585996" y="3782815"/>
            <a:ext cx="77024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[‘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Clus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’],    [‘Conti’],…,],   [  [ ‘Conti’,    ’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Clus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   ],  [‘Conti’],…,]   ]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D6038-5F21-7CE6-277E-A0315CCEBF12}"/>
              </a:ext>
            </a:extLst>
          </p:cNvPr>
          <p:cNvSpPr txBox="1"/>
          <p:nvPr/>
        </p:nvSpPr>
        <p:spPr>
          <a:xfrm>
            <a:off x="4585996" y="4335974"/>
            <a:ext cx="744908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 [4,6] ],    [   [2]   ],…,],   [  [   [3] ,        [5,5]    ],  [  [10]  ],…,]  ]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A41BE-1D08-773B-3A91-092BAFF6F3E2}"/>
              </a:ext>
            </a:extLst>
          </p:cNvPr>
          <p:cNvSpPr txBox="1"/>
          <p:nvPr/>
        </p:nvSpPr>
        <p:spPr>
          <a:xfrm>
            <a:off x="4585996" y="5031923"/>
            <a:ext cx="795901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[‘Linear’], [‘Const’],…,],  [  [   ‘Sin’,   ’Linear’  ],  [‘Const’],…,]   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B2047-7875-5975-7F9E-CC18AE734715}"/>
              </a:ext>
            </a:extLst>
          </p:cNvPr>
          <p:cNvSpPr txBox="1"/>
          <p:nvPr/>
        </p:nvSpPr>
        <p:spPr>
          <a:xfrm>
            <a:off x="4584586" y="5614013"/>
            <a:ext cx="745049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   [2,5]  ], [   [4]   ],…,],   [  [ [10,2,0,5],  [3,4]  ], [   [6]   ],…,]   ] </a:t>
            </a:r>
          </a:p>
        </p:txBody>
      </p:sp>
    </p:spTree>
    <p:extLst>
      <p:ext uri="{BB962C8B-B14F-4D97-AF65-F5344CB8AC3E}">
        <p14:creationId xmlns:p14="http://schemas.microsoft.com/office/powerpoint/2010/main" val="9163208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12111014" cy="10668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FFFF00"/>
                </a:solidFill>
              </a:rPr>
              <a:t>Generality: Can be implemented in any high-level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CF3D0-3F65-3A84-31FC-5A74189F69F6}"/>
              </a:ext>
            </a:extLst>
          </p:cNvPr>
          <p:cNvSpPr/>
          <p:nvPr/>
        </p:nvSpPr>
        <p:spPr>
          <a:xfrm>
            <a:off x="212907" y="1635040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Iter_victim_list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C9840-963F-B7BF-5C2E-D6DDEF6E7C9C}"/>
              </a:ext>
            </a:extLst>
          </p:cNvPr>
          <p:cNvSpPr/>
          <p:nvPr/>
        </p:nvSpPr>
        <p:spPr>
          <a:xfrm>
            <a:off x="212907" y="2291293"/>
            <a:ext cx="2702909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</a:rPr>
              <a:t>control</a:t>
            </a:r>
            <a:r>
              <a:rPr lang="en-US" sz="20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_attackperiod_list</a:t>
            </a:r>
            <a:endParaRPr kumimoji="0" lang="en-US" sz="280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74374-6353-6935-3C3E-6EADCAB03C1C}"/>
              </a:ext>
            </a:extLst>
          </p:cNvPr>
          <p:cNvSpPr/>
          <p:nvPr/>
        </p:nvSpPr>
        <p:spPr>
          <a:xfrm>
            <a:off x="212907" y="2947546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malichannel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E03A73-0D5F-32F0-8232-859465F4F0E8}"/>
              </a:ext>
            </a:extLst>
          </p:cNvPr>
          <p:cNvSpPr/>
          <p:nvPr/>
        </p:nvSpPr>
        <p:spPr>
          <a:xfrm>
            <a:off x="212907" y="3702466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freqtype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B3EB7-40BA-9FA7-EC5A-C364EE1D2177}"/>
              </a:ext>
            </a:extLst>
          </p:cNvPr>
          <p:cNvSpPr/>
          <p:nvPr/>
        </p:nvSpPr>
        <p:spPr>
          <a:xfrm>
            <a:off x="212907" y="4405373"/>
            <a:ext cx="249763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freqparavalue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EC28B-8E00-F040-BA6D-9E4D2E5C668B}"/>
              </a:ext>
            </a:extLst>
          </p:cNvPr>
          <p:cNvSpPr/>
          <p:nvPr/>
        </p:nvSpPr>
        <p:spPr>
          <a:xfrm>
            <a:off x="212907" y="5066840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biastype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EF9F69-0B0B-A9AB-A936-1DA1D1917161}"/>
              </a:ext>
            </a:extLst>
          </p:cNvPr>
          <p:cNvSpPr/>
          <p:nvPr/>
        </p:nvSpPr>
        <p:spPr>
          <a:xfrm>
            <a:off x="212907" y="5690436"/>
            <a:ext cx="2539624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biasparavalue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1329B2-12BC-DE36-C509-F42D5E23324D}"/>
              </a:ext>
            </a:extLst>
          </p:cNvPr>
          <p:cNvCxnSpPr/>
          <p:nvPr/>
        </p:nvCxnSpPr>
        <p:spPr>
          <a:xfrm>
            <a:off x="139959" y="3559629"/>
            <a:ext cx="11467323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759923-C920-2D36-7870-AC6810E1FE82}"/>
              </a:ext>
            </a:extLst>
          </p:cNvPr>
          <p:cNvSpPr txBox="1"/>
          <p:nvPr/>
        </p:nvSpPr>
        <p:spPr>
          <a:xfrm>
            <a:off x="4614694" y="1602983"/>
            <a:ext cx="747311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                 2,                                                 5                            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6F866-89E5-EEE4-9327-4A6D5BDC0238}"/>
              </a:ext>
            </a:extLst>
          </p:cNvPr>
          <p:cNvSpPr txBox="1"/>
          <p:nvPr/>
        </p:nvSpPr>
        <p:spPr>
          <a:xfrm>
            <a:off x="4602959" y="2156188"/>
            <a:ext cx="7531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[10,20],   [15,25],…, ],   [        [16],                      [17] ,…,    ]   ]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7CB3E-B27E-A04A-0050-9891607C95A3}"/>
              </a:ext>
            </a:extLst>
          </p:cNvPr>
          <p:cNvSpPr txBox="1"/>
          <p:nvPr/>
        </p:nvSpPr>
        <p:spPr>
          <a:xfrm>
            <a:off x="4585996" y="2790356"/>
            <a:ext cx="77024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[‘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x_ite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’],   [‘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v_ite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’],…, ],   [  [   ‘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x_ite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’,    ’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v_ite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  ],   [‘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x_ite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’],…,]   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34E11-FE73-F396-D589-ACA4400F29C1}"/>
              </a:ext>
            </a:extLst>
          </p:cNvPr>
          <p:cNvSpPr txBox="1"/>
          <p:nvPr/>
        </p:nvSpPr>
        <p:spPr>
          <a:xfrm>
            <a:off x="4585996" y="3782815"/>
            <a:ext cx="77024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[‘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Clus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’],    [‘Conti’],…,],   [  [ ‘Conti’,    ’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Clus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’   ],  [‘Conti’],…,]   ]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D6038-5F21-7CE6-277E-A0315CCEBF12}"/>
              </a:ext>
            </a:extLst>
          </p:cNvPr>
          <p:cNvSpPr txBox="1"/>
          <p:nvPr/>
        </p:nvSpPr>
        <p:spPr>
          <a:xfrm>
            <a:off x="4585996" y="4335974"/>
            <a:ext cx="77024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 [4,6] ],    [   [2]   ],…,],   [  [   [3] ,        [5,5]    ],  [  [10]  ],…,]   ]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A41BE-1D08-773B-3A91-092BAFF6F3E2}"/>
              </a:ext>
            </a:extLst>
          </p:cNvPr>
          <p:cNvSpPr txBox="1"/>
          <p:nvPr/>
        </p:nvSpPr>
        <p:spPr>
          <a:xfrm>
            <a:off x="4585996" y="5031923"/>
            <a:ext cx="795901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[‘Linear’], [‘Const’],…,],  [  [     ‘Sin’,    ’Linear’ ], [‘Const’],…,]  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B2047-7875-5975-7F9E-CC18AE734715}"/>
              </a:ext>
            </a:extLst>
          </p:cNvPr>
          <p:cNvSpPr txBox="1"/>
          <p:nvPr/>
        </p:nvSpPr>
        <p:spPr>
          <a:xfrm>
            <a:off x="4584586" y="5614013"/>
            <a:ext cx="776914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   [   [  [2,5]  ],  [   [4]   ],…,],   [  [ [10,2,0,5],  [3,4]  ],   [   [6]   ],…,]  ] 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B3DEAB3-6886-5975-1330-E87BC4B46E04}"/>
              </a:ext>
            </a:extLst>
          </p:cNvPr>
          <p:cNvSpPr/>
          <p:nvPr/>
        </p:nvSpPr>
        <p:spPr>
          <a:xfrm rot="10800000">
            <a:off x="4188865" y="1766278"/>
            <a:ext cx="319355" cy="725495"/>
          </a:xfrm>
          <a:prstGeom prst="rightBrace">
            <a:avLst/>
          </a:prstGeom>
          <a:noFill/>
          <a:ln w="38100" cap="flat">
            <a:solidFill>
              <a:srgbClr val="FFC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E874E-3205-8947-A325-4CAEFB540083}"/>
              </a:ext>
            </a:extLst>
          </p:cNvPr>
          <p:cNvSpPr txBox="1"/>
          <p:nvPr/>
        </p:nvSpPr>
        <p:spPr>
          <a:xfrm>
            <a:off x="3526020" y="1932020"/>
            <a:ext cx="53540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loop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A0E793-E6E4-F296-5679-6AAC23F22D7B}"/>
              </a:ext>
            </a:extLst>
          </p:cNvPr>
          <p:cNvSpPr/>
          <p:nvPr/>
        </p:nvSpPr>
        <p:spPr>
          <a:xfrm>
            <a:off x="5136502" y="3782815"/>
            <a:ext cx="914400" cy="10329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69AD06-00ED-80FF-E2FC-F92781ABEADB}"/>
              </a:ext>
            </a:extLst>
          </p:cNvPr>
          <p:cNvSpPr/>
          <p:nvPr/>
        </p:nvSpPr>
        <p:spPr>
          <a:xfrm>
            <a:off x="6259285" y="3725433"/>
            <a:ext cx="943948" cy="10329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A66CA2-10EB-E00C-B951-104E47B0D102}"/>
              </a:ext>
            </a:extLst>
          </p:cNvPr>
          <p:cNvSpPr/>
          <p:nvPr/>
        </p:nvSpPr>
        <p:spPr>
          <a:xfrm>
            <a:off x="8203233" y="3796771"/>
            <a:ext cx="943948" cy="10329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03FF0E-77A3-E91F-8BE9-773EE9E8DF74}"/>
              </a:ext>
            </a:extLst>
          </p:cNvPr>
          <p:cNvSpPr/>
          <p:nvPr/>
        </p:nvSpPr>
        <p:spPr>
          <a:xfrm>
            <a:off x="5152052" y="5038927"/>
            <a:ext cx="1034144" cy="10329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49F7E5-4CAD-16DA-53D3-95BB78476B89}"/>
              </a:ext>
            </a:extLst>
          </p:cNvPr>
          <p:cNvSpPr/>
          <p:nvPr/>
        </p:nvSpPr>
        <p:spPr>
          <a:xfrm>
            <a:off x="6262395" y="5038926"/>
            <a:ext cx="1034144" cy="10329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8F3E1A-4B83-D836-DD56-08B5219B4007}"/>
              </a:ext>
            </a:extLst>
          </p:cNvPr>
          <p:cNvSpPr/>
          <p:nvPr/>
        </p:nvSpPr>
        <p:spPr>
          <a:xfrm>
            <a:off x="8251519" y="5054219"/>
            <a:ext cx="1034144" cy="10329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A49AC0-D14C-BEEB-4025-007C86E8D367}"/>
              </a:ext>
            </a:extLst>
          </p:cNvPr>
          <p:cNvSpPr txBox="1"/>
          <p:nvPr/>
        </p:nvSpPr>
        <p:spPr>
          <a:xfrm>
            <a:off x="3435471" y="2842573"/>
            <a:ext cx="7854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branch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5A1BC-F47C-5880-59F9-E3BEBA703451}"/>
              </a:ext>
            </a:extLst>
          </p:cNvPr>
          <p:cNvSpPr txBox="1"/>
          <p:nvPr/>
        </p:nvSpPr>
        <p:spPr>
          <a:xfrm>
            <a:off x="3435471" y="4124871"/>
            <a:ext cx="7854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branch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BAF57-0AFB-A454-E66E-76C302C1F501}"/>
              </a:ext>
            </a:extLst>
          </p:cNvPr>
          <p:cNvSpPr txBox="1"/>
          <p:nvPr/>
        </p:nvSpPr>
        <p:spPr>
          <a:xfrm>
            <a:off x="3435470" y="5341623"/>
            <a:ext cx="7854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branch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297743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12111014" cy="10668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FFFF00"/>
                </a:solidFill>
              </a:rPr>
              <a:t>Extensibility: Can add more attack </a:t>
            </a:r>
            <a:r>
              <a:rPr lang="en-US" sz="3200" dirty="0" err="1">
                <a:solidFill>
                  <a:srgbClr val="FFFF00"/>
                </a:solidFill>
              </a:rPr>
              <a:t>DoF</a:t>
            </a:r>
            <a:r>
              <a:rPr lang="en-US" sz="3200" dirty="0">
                <a:solidFill>
                  <a:srgbClr val="FFFF00"/>
                </a:solidFill>
              </a:rPr>
              <a:t> in future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CF3D0-3F65-3A84-31FC-5A74189F69F6}"/>
              </a:ext>
            </a:extLst>
          </p:cNvPr>
          <p:cNvSpPr/>
          <p:nvPr/>
        </p:nvSpPr>
        <p:spPr>
          <a:xfrm>
            <a:off x="212907" y="1210496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Iter_victim_list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C9840-963F-B7BF-5C2E-D6DDEF6E7C9C}"/>
              </a:ext>
            </a:extLst>
          </p:cNvPr>
          <p:cNvSpPr/>
          <p:nvPr/>
        </p:nvSpPr>
        <p:spPr>
          <a:xfrm>
            <a:off x="212907" y="1866749"/>
            <a:ext cx="2702909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</a:rPr>
              <a:t>control</a:t>
            </a:r>
            <a:r>
              <a:rPr lang="en-US" sz="20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_attackperiod_list</a:t>
            </a:r>
            <a:endParaRPr kumimoji="0" lang="en-US" sz="280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74374-6353-6935-3C3E-6EADCAB03C1C}"/>
              </a:ext>
            </a:extLst>
          </p:cNvPr>
          <p:cNvSpPr/>
          <p:nvPr/>
        </p:nvSpPr>
        <p:spPr>
          <a:xfrm>
            <a:off x="212907" y="2523002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malichannel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E03A73-0D5F-32F0-8232-859465F4F0E8}"/>
              </a:ext>
            </a:extLst>
          </p:cNvPr>
          <p:cNvSpPr/>
          <p:nvPr/>
        </p:nvSpPr>
        <p:spPr>
          <a:xfrm>
            <a:off x="212907" y="3277922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freqtype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B3EB7-40BA-9FA7-EC5A-C364EE1D2177}"/>
              </a:ext>
            </a:extLst>
          </p:cNvPr>
          <p:cNvSpPr/>
          <p:nvPr/>
        </p:nvSpPr>
        <p:spPr>
          <a:xfrm>
            <a:off x="212907" y="3980829"/>
            <a:ext cx="249763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freqparavalue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EC28B-8E00-F040-BA6D-9E4D2E5C668B}"/>
              </a:ext>
            </a:extLst>
          </p:cNvPr>
          <p:cNvSpPr/>
          <p:nvPr/>
        </p:nvSpPr>
        <p:spPr>
          <a:xfrm>
            <a:off x="212907" y="4642296"/>
            <a:ext cx="2307766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biastype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EF9F69-0B0B-A9AB-A936-1DA1D1917161}"/>
              </a:ext>
            </a:extLst>
          </p:cNvPr>
          <p:cNvSpPr/>
          <p:nvPr/>
        </p:nvSpPr>
        <p:spPr>
          <a:xfrm>
            <a:off x="212907" y="5265892"/>
            <a:ext cx="2539624" cy="41036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Iter_</a:t>
            </a:r>
            <a:r>
              <a:rPr lang="en-US" altLang="zh-CN" sz="2000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biasparavalue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_list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1329B2-12BC-DE36-C509-F42D5E23324D}"/>
              </a:ext>
            </a:extLst>
          </p:cNvPr>
          <p:cNvCxnSpPr>
            <a:cxnSpLocks/>
          </p:cNvCxnSpPr>
          <p:nvPr/>
        </p:nvCxnSpPr>
        <p:spPr>
          <a:xfrm>
            <a:off x="139959" y="3135085"/>
            <a:ext cx="3009123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3354C72-BEDD-45D8-2A03-622DF9FAB595}"/>
              </a:ext>
            </a:extLst>
          </p:cNvPr>
          <p:cNvSpPr/>
          <p:nvPr/>
        </p:nvSpPr>
        <p:spPr>
          <a:xfrm>
            <a:off x="1333896" y="5807295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66E4FA-019C-3551-8A43-665706AFD7E0}"/>
              </a:ext>
            </a:extLst>
          </p:cNvPr>
          <p:cNvSpPr/>
          <p:nvPr/>
        </p:nvSpPr>
        <p:spPr>
          <a:xfrm>
            <a:off x="1333896" y="6018527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7DE295-0947-B258-BDA5-69435CF0C5DA}"/>
              </a:ext>
            </a:extLst>
          </p:cNvPr>
          <p:cNvSpPr/>
          <p:nvPr/>
        </p:nvSpPr>
        <p:spPr>
          <a:xfrm>
            <a:off x="1333504" y="6229759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3D5F5FC-4A42-B1D1-1EF4-451461867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288" y="3211089"/>
            <a:ext cx="3502011" cy="19498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9E786C3-B4A5-2280-AF41-0BC4216C4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83"/>
          <a:stretch/>
        </p:blipFill>
        <p:spPr>
          <a:xfrm>
            <a:off x="7203232" y="3198238"/>
            <a:ext cx="4262761" cy="19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22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" y="-47545"/>
            <a:ext cx="12320954" cy="1066800"/>
          </a:xfrm>
        </p:spPr>
        <p:txBody>
          <a:bodyPr/>
          <a:lstStyle/>
          <a:p>
            <a:pPr algn="l"/>
            <a:r>
              <a:rPr lang="en-US" sz="3200">
                <a:solidFill>
                  <a:srgbClr val="FFFF00"/>
                </a:solidFill>
              </a:rPr>
              <a:t>Attack Implementation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6713C-1FAD-4FA7-561D-60937DBD4FE1}"/>
              </a:ext>
            </a:extLst>
          </p:cNvPr>
          <p:cNvSpPr txBox="1"/>
          <p:nvPr/>
        </p:nvSpPr>
        <p:spPr>
          <a:xfrm>
            <a:off x="315147" y="1144880"/>
            <a:ext cx="101623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b="1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1.Attack one victim, one control step, '</a:t>
            </a:r>
            <a:r>
              <a:rPr lang="en-US" b="1" dirty="0" err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x_ite</a:t>
            </a:r>
            <a:r>
              <a:rPr lang="en-US" b="1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', 'Continuous', 'Constant', [y]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62B5C-FB53-959B-D9DB-48C6B966A3D3}"/>
              </a:ext>
            </a:extLst>
          </p:cNvPr>
          <p:cNvSpPr txBox="1"/>
          <p:nvPr/>
        </p:nvSpPr>
        <p:spPr>
          <a:xfrm>
            <a:off x="691444" y="1714131"/>
            <a:ext cx="978605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"y" is the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biasstart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value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BA9D44-6DEC-D96B-E0F9-221A1C34F84C}"/>
              </a:ext>
            </a:extLst>
          </p:cNvPr>
          <p:cNvSpPr txBox="1"/>
          <p:nvPr/>
        </p:nvSpPr>
        <p:spPr>
          <a:xfrm>
            <a:off x="691444" y="2046465"/>
            <a:ext cx="97860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Find the smallest bias value 'y' which can have a significant negative impact. (e.g. the victim's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more than a half of the safety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) (e.g. if most of the vehicles'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0.6s, but the victim's is 0.9s, then we will consider it as dangerous) [y = 14.5]</a:t>
            </a:r>
            <a:endParaRPr lang="en-US" dirty="0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DEB87AD-8970-0F8F-E933-7ACA26B9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589130"/>
            <a:ext cx="5553075" cy="3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73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" y="-47545"/>
            <a:ext cx="12320954" cy="1066800"/>
          </a:xfrm>
        </p:spPr>
        <p:txBody>
          <a:bodyPr/>
          <a:lstStyle/>
          <a:p>
            <a:pPr algn="l"/>
            <a:r>
              <a:rPr lang="en-US" sz="3200">
                <a:solidFill>
                  <a:srgbClr val="FFFF00"/>
                </a:solidFill>
              </a:rPr>
              <a:t>Attack Implementation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6713C-1FAD-4FA7-561D-60937DBD4FE1}"/>
              </a:ext>
            </a:extLst>
          </p:cNvPr>
          <p:cNvSpPr txBox="1"/>
          <p:nvPr/>
        </p:nvSpPr>
        <p:spPr>
          <a:xfrm>
            <a:off x="315147" y="1144880"/>
            <a:ext cx="101623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2. Attack one victim, one control step, '</a:t>
            </a:r>
            <a:r>
              <a:rPr lang="en-US" b="1" err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v_ite</a:t>
            </a:r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', 'Continuous', 'Constant', [y]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62B5C-FB53-959B-D9DB-48C6B966A3D3}"/>
              </a:ext>
            </a:extLst>
          </p:cNvPr>
          <p:cNvSpPr txBox="1"/>
          <p:nvPr/>
        </p:nvSpPr>
        <p:spPr>
          <a:xfrm>
            <a:off x="691444" y="1714131"/>
            <a:ext cx="978605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"y" is the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biasstart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 value</a:t>
            </a:r>
            <a:endParaRPr lang="en-US" sz="1600">
              <a:latin typeface="Helvetica"/>
              <a:cs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BA9D44-6DEC-D96B-E0F9-221A1C34F84C}"/>
              </a:ext>
            </a:extLst>
          </p:cNvPr>
          <p:cNvSpPr txBox="1"/>
          <p:nvPr/>
        </p:nvSpPr>
        <p:spPr>
          <a:xfrm>
            <a:off x="691444" y="2046465"/>
            <a:ext cx="97860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Find the smallest bias value 'y' which can have a significant negative impact. (e.g. the victim's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more than a half of the safety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) (e.g. if most of the vehicles'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0.6s, but the victim's is 0.9s, then we will consider it as dangerous) [y = 15.5]</a:t>
            </a:r>
            <a:endParaRPr lang="en-US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4EBDFCEF-2055-624A-749A-7E1CB027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627230"/>
            <a:ext cx="5600700" cy="37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785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" y="-47545"/>
            <a:ext cx="12320954" cy="1066800"/>
          </a:xfrm>
        </p:spPr>
        <p:txBody>
          <a:bodyPr/>
          <a:lstStyle/>
          <a:p>
            <a:pPr algn="l"/>
            <a:r>
              <a:rPr lang="en-US" sz="3200">
                <a:solidFill>
                  <a:srgbClr val="FFFF00"/>
                </a:solidFill>
              </a:rPr>
              <a:t>Attack Implementation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6713C-1FAD-4FA7-561D-60937DBD4FE1}"/>
              </a:ext>
            </a:extLst>
          </p:cNvPr>
          <p:cNvSpPr txBox="1"/>
          <p:nvPr/>
        </p:nvSpPr>
        <p:spPr>
          <a:xfrm>
            <a:off x="315147" y="1144880"/>
            <a:ext cx="101623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3. Attack multi victims in the same one control step, '</a:t>
            </a:r>
            <a:r>
              <a:rPr lang="en-US" b="1" err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x_ite</a:t>
            </a:r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', 'Continuous', 'Constant', [y]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62B5C-FB53-959B-D9DB-48C6B966A3D3}"/>
              </a:ext>
            </a:extLst>
          </p:cNvPr>
          <p:cNvSpPr txBox="1"/>
          <p:nvPr/>
        </p:nvSpPr>
        <p:spPr>
          <a:xfrm>
            <a:off x="691444" y="1714131"/>
            <a:ext cx="978605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"y" is the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biasstart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 value</a:t>
            </a:r>
            <a:endParaRPr lang="en-US" sz="1600">
              <a:latin typeface="Helvetica"/>
              <a:cs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BA9D44-6DEC-D96B-E0F9-221A1C34F84C}"/>
              </a:ext>
            </a:extLst>
          </p:cNvPr>
          <p:cNvSpPr txBox="1"/>
          <p:nvPr/>
        </p:nvSpPr>
        <p:spPr>
          <a:xfrm>
            <a:off x="691444" y="2046465"/>
            <a:ext cx="97860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Find the smallest bias value 'y' which can have a significant negative impact. (e.g. the victim's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more than a half of the safety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) (e.g. if most of the vehicles'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0.6s, but the victim's is 0.9s, then we will consider it as dangerous) [ y = 14 ]</a:t>
            </a:r>
            <a:endParaRPr lang="en-US" dirty="0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6FBFC13-CBC2-5FCE-3D82-9F14259D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5" y="2665330"/>
            <a:ext cx="5600700" cy="3737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641A8-33A8-73BD-88AB-48695F723444}"/>
              </a:ext>
            </a:extLst>
          </p:cNvPr>
          <p:cNvSpPr txBox="1"/>
          <p:nvPr/>
        </p:nvSpPr>
        <p:spPr>
          <a:xfrm>
            <a:off x="728662" y="2881928"/>
            <a:ext cx="232171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Victim = [2, 5]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4100115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" y="-47545"/>
            <a:ext cx="12320954" cy="1066800"/>
          </a:xfrm>
        </p:spPr>
        <p:txBody>
          <a:bodyPr/>
          <a:lstStyle/>
          <a:p>
            <a:pPr algn="l"/>
            <a:r>
              <a:rPr lang="en-US" sz="3200">
                <a:solidFill>
                  <a:srgbClr val="FFFF00"/>
                </a:solidFill>
              </a:rPr>
              <a:t>Attack Implementation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6713C-1FAD-4FA7-561D-60937DBD4FE1}"/>
              </a:ext>
            </a:extLst>
          </p:cNvPr>
          <p:cNvSpPr txBox="1"/>
          <p:nvPr/>
        </p:nvSpPr>
        <p:spPr>
          <a:xfrm>
            <a:off x="315147" y="1144880"/>
            <a:ext cx="101623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4. Attack multi victims in the same one control step, '</a:t>
            </a:r>
            <a:r>
              <a:rPr lang="en-US" b="1" err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v_ite</a:t>
            </a:r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', 'Continuous', 'Constant', [y]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62B5C-FB53-959B-D9DB-48C6B966A3D3}"/>
              </a:ext>
            </a:extLst>
          </p:cNvPr>
          <p:cNvSpPr txBox="1"/>
          <p:nvPr/>
        </p:nvSpPr>
        <p:spPr>
          <a:xfrm>
            <a:off x="691444" y="1714131"/>
            <a:ext cx="978605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"y" is the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biasstart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 value</a:t>
            </a:r>
            <a:endParaRPr lang="en-US" sz="1600">
              <a:latin typeface="Helvetica"/>
              <a:cs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BA9D44-6DEC-D96B-E0F9-221A1C34F84C}"/>
              </a:ext>
            </a:extLst>
          </p:cNvPr>
          <p:cNvSpPr txBox="1"/>
          <p:nvPr/>
        </p:nvSpPr>
        <p:spPr>
          <a:xfrm>
            <a:off x="691444" y="2046465"/>
            <a:ext cx="97860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Find the smallest bias value 'y' which can have a significant negative impact. (e.g. the victim's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more than a half of the safety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) (e.g. if most of the vehicles'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0.6s, but the victim's is 0.9s, then we will consider it as dangerous) [ y = 14.5 ]</a:t>
            </a:r>
            <a:endParaRPr lang="en-US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CF1F8A6D-901D-63D9-5EEC-C65FB18E9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589130"/>
            <a:ext cx="5638800" cy="3765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3C08DC-3138-319A-1325-4851B7F9F284}"/>
              </a:ext>
            </a:extLst>
          </p:cNvPr>
          <p:cNvSpPr txBox="1"/>
          <p:nvPr/>
        </p:nvSpPr>
        <p:spPr>
          <a:xfrm>
            <a:off x="695325" y="2949793"/>
            <a:ext cx="274320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sz="1600">
                <a:latin typeface="Helvetica"/>
              </a:rPr>
              <a:t>Victim = [2, 5]</a:t>
            </a:r>
            <a:r>
              <a:rPr lang="en-US" sz="1600">
                <a:latin typeface="Helvetica"/>
                <a:cs typeface="Helvetica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266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" y="-47545"/>
            <a:ext cx="12320954" cy="1066800"/>
          </a:xfrm>
        </p:spPr>
        <p:txBody>
          <a:bodyPr/>
          <a:lstStyle/>
          <a:p>
            <a:pPr algn="l"/>
            <a:r>
              <a:rPr lang="en-US" sz="3200">
                <a:solidFill>
                  <a:srgbClr val="FFFF00"/>
                </a:solidFill>
              </a:rPr>
              <a:t>Attack Implementation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6713C-1FAD-4FA7-561D-60937DBD4FE1}"/>
              </a:ext>
            </a:extLst>
          </p:cNvPr>
          <p:cNvSpPr txBox="1"/>
          <p:nvPr/>
        </p:nvSpPr>
        <p:spPr>
          <a:xfrm>
            <a:off x="315147" y="1006381"/>
            <a:ext cx="1016235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b="1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5. Attack multi victims in the same one control step, one victim '</a:t>
            </a:r>
            <a:r>
              <a:rPr lang="en-US" b="1" dirty="0" err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v_ite</a:t>
            </a:r>
            <a:r>
              <a:rPr lang="en-US" b="1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', another victim '</a:t>
            </a:r>
            <a:r>
              <a:rPr lang="en-US" b="1" dirty="0" err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x_ite</a:t>
            </a:r>
            <a:r>
              <a:rPr lang="en-US" b="1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', 'Continuous', 'Constant', [y], [x]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62B5C-FB53-959B-D9DB-48C6B966A3D3}"/>
              </a:ext>
            </a:extLst>
          </p:cNvPr>
          <p:cNvSpPr txBox="1"/>
          <p:nvPr/>
        </p:nvSpPr>
        <p:spPr>
          <a:xfrm>
            <a:off x="691444" y="1714131"/>
            <a:ext cx="978605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"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x","y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" is the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biasstart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value for position and velocity respectively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BA9D44-6DEC-D96B-E0F9-221A1C34F84C}"/>
              </a:ext>
            </a:extLst>
          </p:cNvPr>
          <p:cNvSpPr txBox="1"/>
          <p:nvPr/>
        </p:nvSpPr>
        <p:spPr>
          <a:xfrm>
            <a:off x="691444" y="2046465"/>
            <a:ext cx="97860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Find the smallest bias value 'x', 'y' which can have a significant negative impact. (e.g. the victim's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more than a half of the safety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) (e.g. if most of the vehicles'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 is 0.6s, but the victim's is 0.9s, then we will consider it as dangerous) [ x = 9, y = 6 ]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C08DC-3138-319A-1325-4851B7F9F284}"/>
              </a:ext>
            </a:extLst>
          </p:cNvPr>
          <p:cNvSpPr txBox="1"/>
          <p:nvPr/>
        </p:nvSpPr>
        <p:spPr>
          <a:xfrm>
            <a:off x="695325" y="2949793"/>
            <a:ext cx="274320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sz="1600">
                <a:latin typeface="Helvetica"/>
              </a:rPr>
              <a:t>Victim = [2, 5]</a:t>
            </a:r>
            <a:r>
              <a:rPr lang="en-US" sz="1600">
                <a:latin typeface="Helvetica"/>
                <a:cs typeface="Helvetica"/>
              </a:rPr>
              <a:t>​</a:t>
            </a:r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DB43CCE-BB1A-75B4-B092-B4F121F6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2884405"/>
            <a:ext cx="5438775" cy="36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544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" y="-47545"/>
            <a:ext cx="12320954" cy="1066800"/>
          </a:xfrm>
        </p:spPr>
        <p:txBody>
          <a:bodyPr/>
          <a:lstStyle/>
          <a:p>
            <a:pPr algn="l"/>
            <a:r>
              <a:rPr lang="en-US" sz="3200">
                <a:solidFill>
                  <a:srgbClr val="FFFF00"/>
                </a:solidFill>
              </a:rPr>
              <a:t>Attack Implementation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6713C-1FAD-4FA7-561D-60937DBD4FE1}"/>
              </a:ext>
            </a:extLst>
          </p:cNvPr>
          <p:cNvSpPr txBox="1"/>
          <p:nvPr/>
        </p:nvSpPr>
        <p:spPr>
          <a:xfrm>
            <a:off x="315147" y="1144880"/>
            <a:ext cx="101623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5. Attack one victim, one control step, '</a:t>
            </a:r>
            <a:r>
              <a:rPr lang="en-US" b="1" err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x_ite</a:t>
            </a:r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', 'Cluster', [x, 300], 'Constant', [y]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62B5C-FB53-959B-D9DB-48C6B966A3D3}"/>
              </a:ext>
            </a:extLst>
          </p:cNvPr>
          <p:cNvSpPr txBox="1"/>
          <p:nvPr/>
        </p:nvSpPr>
        <p:spPr>
          <a:xfrm>
            <a:off x="691444" y="1714131"/>
            <a:ext cx="978605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"x" is the number of the first few iteration steps which is under attacked. "y" is the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biasstart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 value</a:t>
            </a:r>
            <a:endParaRPr lang="en-US" sz="1600">
              <a:latin typeface="Helvetica"/>
              <a:cs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A9D3A-C8DC-10EE-AFAE-93A0010541BA}"/>
              </a:ext>
            </a:extLst>
          </p:cNvPr>
          <p:cNvSpPr txBox="1"/>
          <p:nvPr/>
        </p:nvSpPr>
        <p:spPr>
          <a:xfrm>
            <a:off x="691444" y="2140539"/>
            <a:ext cx="97860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Find the relation between x and the smallest bias value 'y' which can have a significant negative impact. (e.g. the victim's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 is more than a half of the safety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) (e.g. if most of the vehicles'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 is 0.6s, but the victim's is 0.9s, then we will consider it as dangerous)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96B67-BC98-0D25-DBB9-045AA2B277BF}"/>
              </a:ext>
            </a:extLst>
          </p:cNvPr>
          <p:cNvSpPr txBox="1"/>
          <p:nvPr/>
        </p:nvSpPr>
        <p:spPr>
          <a:xfrm>
            <a:off x="1104900" y="3346807"/>
            <a:ext cx="517207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sz="1200" dirty="0">
                <a:latin typeface="Segoe UI"/>
                <a:ea typeface="Helvetica"/>
                <a:cs typeface="Segoe UI"/>
              </a:rPr>
              <a:t>​</a:t>
            </a:r>
          </a:p>
          <a:p>
            <a:pPr defTabSz="457200" latinLnBrk="1" hangingPunct="0"/>
            <a:r>
              <a:rPr lang="en-US" sz="1200" dirty="0">
                <a:latin typeface="Segoe UI"/>
                <a:ea typeface="Helvetica"/>
                <a:cs typeface="Segoe UI"/>
              </a:rPr>
              <a:t>X = 18  [Minimum iterations for an impact but doesn’t cross safe </a:t>
            </a:r>
            <a:r>
              <a:rPr lang="en-US" sz="1200" dirty="0" err="1">
                <a:latin typeface="Segoe UI"/>
                <a:ea typeface="Helvetica"/>
                <a:cs typeface="Segoe UI"/>
              </a:rPr>
              <a:t>thw</a:t>
            </a:r>
            <a:r>
              <a:rPr lang="en-US" sz="1200" dirty="0">
                <a:latin typeface="Segoe UI"/>
                <a:ea typeface="Helvetica"/>
                <a:cs typeface="Segoe UI"/>
              </a:rPr>
              <a:t>]​</a:t>
            </a:r>
          </a:p>
          <a:p>
            <a:pPr defTabSz="457200" latinLnBrk="1" hangingPunct="0"/>
            <a:r>
              <a:rPr lang="en-US" sz="1200" dirty="0">
                <a:latin typeface="Segoe UI"/>
                <a:ea typeface="Helvetica"/>
                <a:cs typeface="Segoe UI"/>
              </a:rPr>
              <a:t>X = 19, y = 15.5</a:t>
            </a:r>
          </a:p>
          <a:p>
            <a:pPr defTabSz="457200" latinLnBrk="1" hangingPunct="0"/>
            <a:r>
              <a:rPr lang="en-US" sz="1200" dirty="0">
                <a:latin typeface="Segoe UI"/>
                <a:ea typeface="Helvetica"/>
                <a:cs typeface="Segoe UI"/>
              </a:rPr>
              <a:t>X = 21, y = 15.5</a:t>
            </a:r>
          </a:p>
          <a:p>
            <a:pPr defTabSz="457200" latinLnBrk="1" hangingPunct="0"/>
            <a:r>
              <a:rPr lang="en-US" sz="1200" dirty="0">
                <a:latin typeface="Segoe UI"/>
                <a:ea typeface="Helvetica"/>
                <a:cs typeface="Segoe UI"/>
              </a:rPr>
              <a:t>X = 23, y =  15</a:t>
            </a:r>
          </a:p>
          <a:p>
            <a:pPr defTabSz="457200" latinLnBrk="1" hangingPunct="0"/>
            <a:r>
              <a:rPr lang="en-US" sz="1200" dirty="0">
                <a:latin typeface="Segoe UI"/>
                <a:ea typeface="Helvetica"/>
                <a:cs typeface="Segoe UI"/>
              </a:rPr>
              <a:t>X = 25, y = 15</a:t>
            </a:r>
          </a:p>
          <a:p>
            <a:pPr defTabSz="457200" latinLnBrk="1" hangingPunct="0"/>
            <a:r>
              <a:rPr lang="en-US" sz="1200" dirty="0">
                <a:latin typeface="Segoe UI"/>
                <a:ea typeface="Helvetica"/>
                <a:cs typeface="Segoe UI"/>
              </a:rPr>
              <a:t>X = 27, y = 14.5​</a:t>
            </a:r>
          </a:p>
          <a:p>
            <a:pPr defTabSz="457200" latinLnBrk="1" hangingPunct="0"/>
            <a:r>
              <a:rPr lang="en-US" sz="1200" dirty="0">
                <a:latin typeface="Segoe UI"/>
                <a:ea typeface="Helvetica"/>
                <a:cs typeface="Segoe UI"/>
              </a:rPr>
              <a:t>X &gt; 27, y = 14. 5 [Saturation]​</a:t>
            </a:r>
          </a:p>
          <a:p>
            <a:pPr marL="0" marR="0" indent="0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Segoe UI"/>
                <a:ea typeface="Helvetica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0627787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8029573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What</a:t>
            </a:r>
            <a:r>
              <a:rPr lang="zh-CN" altLang="en-US" sz="3600" dirty="0">
                <a:solidFill>
                  <a:srgbClr val="FFFF00"/>
                </a:solidFill>
              </a:rPr>
              <a:t> </a:t>
            </a:r>
            <a:r>
              <a:rPr lang="en-US" altLang="zh-CN" sz="3600" dirty="0">
                <a:solidFill>
                  <a:srgbClr val="FFFF00"/>
                </a:solidFill>
              </a:rPr>
              <a:t>is</a:t>
            </a:r>
            <a:r>
              <a:rPr lang="zh-CN" altLang="en-US" sz="3600" dirty="0">
                <a:solidFill>
                  <a:srgbClr val="FFFF00"/>
                </a:solidFill>
              </a:rPr>
              <a:t> </a:t>
            </a:r>
            <a:r>
              <a:rPr lang="en-US" altLang="zh-CN" sz="3600" dirty="0">
                <a:solidFill>
                  <a:srgbClr val="FFFF00"/>
                </a:solidFill>
              </a:rPr>
              <a:t>a</a:t>
            </a:r>
            <a:r>
              <a:rPr lang="zh-CN" altLang="en-US" sz="3600" dirty="0">
                <a:solidFill>
                  <a:srgbClr val="FFFF00"/>
                </a:solidFill>
              </a:rPr>
              <a:t> </a:t>
            </a:r>
            <a:r>
              <a:rPr lang="en-US" altLang="zh-CN" sz="3600" dirty="0">
                <a:solidFill>
                  <a:srgbClr val="FFFF00"/>
                </a:solidFill>
              </a:rPr>
              <a:t>CAV</a:t>
            </a:r>
            <a:r>
              <a:rPr lang="zh-CN" altLang="en-US" sz="3600" dirty="0">
                <a:solidFill>
                  <a:srgbClr val="FFFF00"/>
                </a:solidFill>
              </a:rPr>
              <a:t> </a:t>
            </a:r>
            <a:r>
              <a:rPr lang="en-US" altLang="zh-CN" sz="3600" dirty="0">
                <a:solidFill>
                  <a:srgbClr val="FFFF00"/>
                </a:solidFill>
              </a:rPr>
              <a:t>platoon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A5876-26E8-FF02-2B6E-878B66803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" r="2334" b="69479"/>
          <a:stretch/>
        </p:blipFill>
        <p:spPr>
          <a:xfrm>
            <a:off x="3797559" y="919520"/>
            <a:ext cx="8313576" cy="1595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B7D4D-3BF0-18A8-E183-1D7594C79889}"/>
              </a:ext>
            </a:extLst>
          </p:cNvPr>
          <p:cNvSpPr txBox="1"/>
          <p:nvPr/>
        </p:nvSpPr>
        <p:spPr>
          <a:xfrm>
            <a:off x="29208" y="1374994"/>
            <a:ext cx="3721698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A </a:t>
            </a:r>
            <a:r>
              <a:rPr lang="en-US" altLang="zh-CN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group of</a:t>
            </a: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 connected and autonomous vehicles which forms a one-line fleet and following one after another.</a:t>
            </a:r>
          </a:p>
          <a:p>
            <a:pPr marL="285750" marR="0" indent="-28575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The platoon structure can increase the capacity of the road and fuel economy.</a:t>
            </a:r>
          </a:p>
          <a:p>
            <a:pPr marL="285750" marR="0" indent="-28575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Different CAV platoon have its own communication/information topology. </a:t>
            </a:r>
          </a:p>
          <a:p>
            <a:pPr marL="285750" marR="0" indent="-28575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The information shared in the communication channels are mostly 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position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, 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velocity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and 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acceleration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8902A-B539-8068-579D-1DB434A4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27" y="2603240"/>
            <a:ext cx="5004183" cy="37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80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" y="-47545"/>
            <a:ext cx="12320954" cy="1066800"/>
          </a:xfrm>
        </p:spPr>
        <p:txBody>
          <a:bodyPr/>
          <a:lstStyle/>
          <a:p>
            <a:pPr algn="l"/>
            <a:r>
              <a:rPr lang="en-US" sz="3200">
                <a:solidFill>
                  <a:srgbClr val="FFFF00"/>
                </a:solidFill>
              </a:rPr>
              <a:t>Attack Implementation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6713C-1FAD-4FA7-561D-60937DBD4FE1}"/>
              </a:ext>
            </a:extLst>
          </p:cNvPr>
          <p:cNvSpPr txBox="1"/>
          <p:nvPr/>
        </p:nvSpPr>
        <p:spPr>
          <a:xfrm>
            <a:off x="315147" y="1144880"/>
            <a:ext cx="101623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6. Attack one victim, one control step, '</a:t>
            </a:r>
            <a:r>
              <a:rPr lang="en-US" b="1" err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v_ite</a:t>
            </a:r>
            <a:r>
              <a:rPr lang="en-US" b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', 'Cluster', [x, 300], 'Constant', [y]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62B5C-FB53-959B-D9DB-48C6B966A3D3}"/>
              </a:ext>
            </a:extLst>
          </p:cNvPr>
          <p:cNvSpPr txBox="1"/>
          <p:nvPr/>
        </p:nvSpPr>
        <p:spPr>
          <a:xfrm>
            <a:off x="691444" y="1714131"/>
            <a:ext cx="978605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"x" is the number of the first few iteration steps which is under attacked. "y" is the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biasstart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 value</a:t>
            </a:r>
            <a:endParaRPr lang="en-US" sz="1600">
              <a:latin typeface="Helvetica"/>
              <a:cs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A9D3A-C8DC-10EE-AFAE-93A0010541BA}"/>
              </a:ext>
            </a:extLst>
          </p:cNvPr>
          <p:cNvSpPr txBox="1"/>
          <p:nvPr/>
        </p:nvSpPr>
        <p:spPr>
          <a:xfrm>
            <a:off x="691444" y="2140539"/>
            <a:ext cx="97860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Find the relation between x and the smallest bias value 'y' which can have a significant negative impact. (e.g. the victim's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 is more than a half of the safety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) (e.g. if most of the vehicles' </a:t>
            </a:r>
            <a:r>
              <a:rPr lang="en-US" sz="1600" err="1">
                <a:solidFill>
                  <a:srgbClr val="000000"/>
                </a:solidFill>
                <a:latin typeface="Helvetica"/>
                <a:cs typeface="Helvetica"/>
              </a:rPr>
              <a:t>timeheadway</a:t>
            </a:r>
            <a:r>
              <a:rPr lang="en-US" sz="1600">
                <a:solidFill>
                  <a:srgbClr val="000000"/>
                </a:solidFill>
                <a:latin typeface="Helvetica"/>
                <a:cs typeface="Helvetica"/>
              </a:rPr>
              <a:t> is 0.6s, but the victim's is 0.9s, then we will consider it as dangerous)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143BE-BAB2-F739-787F-CAAC4E07D254}"/>
              </a:ext>
            </a:extLst>
          </p:cNvPr>
          <p:cNvSpPr txBox="1"/>
          <p:nvPr/>
        </p:nvSpPr>
        <p:spPr>
          <a:xfrm>
            <a:off x="904875" y="2993190"/>
            <a:ext cx="421481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 latinLnBrk="1" hangingPunct="0"/>
            <a:endParaRPr lang="en-US" sz="1200" dirty="0">
              <a:solidFill>
                <a:srgbClr val="000000"/>
              </a:solidFill>
              <a:latin typeface="Helvetica"/>
              <a:ea typeface="Helvetica"/>
              <a:cs typeface="Helvetica"/>
            </a:endParaRPr>
          </a:p>
          <a:p>
            <a:pPr defTabSz="457200"/>
            <a:r>
              <a:rPr lang="en-US" sz="1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 = 20, y = 16.5 [Minimum iterations for an impact]</a:t>
            </a:r>
            <a:endParaRPr lang="en-US" dirty="0"/>
          </a:p>
          <a:p>
            <a:pPr defTabSz="457200"/>
            <a:r>
              <a:rPr lang="en-US" sz="1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 = 22, y = 16</a:t>
            </a:r>
          </a:p>
          <a:p>
            <a:pPr defTabSz="457200"/>
            <a:r>
              <a:rPr lang="en-US" sz="1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 = 24, y = 16</a:t>
            </a:r>
          </a:p>
          <a:p>
            <a:pPr defTabSz="457200"/>
            <a:r>
              <a:rPr lang="en-US" sz="1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 = 26, y =  15.75</a:t>
            </a:r>
          </a:p>
          <a:p>
            <a:pPr defTabSz="457200"/>
            <a:r>
              <a:rPr lang="en-US" sz="1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 = 28, y = 15.5</a:t>
            </a:r>
          </a:p>
          <a:p>
            <a:pPr defTabSz="457200"/>
            <a:r>
              <a:rPr lang="en-US" sz="1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 = 30, y = 15.5</a:t>
            </a:r>
          </a:p>
          <a:p>
            <a:pPr defTabSz="457200"/>
            <a:r>
              <a:rPr lang="en-US" sz="1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X &gt; 30, y = 15. 5 [Saturation]</a:t>
            </a:r>
          </a:p>
          <a:p>
            <a:pPr defTabSz="457200"/>
            <a:endParaRPr lang="en-US" sz="1200" dirty="0">
              <a:solidFill>
                <a:srgbClr val="000000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1057234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369D-071E-0B57-8253-B6FE707F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D4B72-9EAD-E2F4-09C2-FE4F789C6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207957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9456456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An example of CAV platoon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7FB33-D402-DA85-331D-B19778D76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59" b="42068"/>
          <a:stretch/>
        </p:blipFill>
        <p:spPr>
          <a:xfrm>
            <a:off x="2476173" y="1086846"/>
            <a:ext cx="7003729" cy="149306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97332-24CC-99C0-EB8E-C157BF879E5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484776" y="2409398"/>
            <a:ext cx="0" cy="113046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C9B113-F9C3-C76B-832E-73CE4BC89A14}"/>
              </a:ext>
            </a:extLst>
          </p:cNvPr>
          <p:cNvSpPr/>
          <p:nvPr/>
        </p:nvSpPr>
        <p:spPr>
          <a:xfrm>
            <a:off x="5535386" y="3539865"/>
            <a:ext cx="1898780" cy="595035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Controller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B5BCB-856D-0378-1BB8-27A8A546125E}"/>
              </a:ext>
            </a:extLst>
          </p:cNvPr>
          <p:cNvSpPr txBox="1"/>
          <p:nvPr/>
        </p:nvSpPr>
        <p:spPr>
          <a:xfrm>
            <a:off x="6531429" y="2345527"/>
            <a:ext cx="34144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v_i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8A18E-7AB2-3152-BCFA-9E93E4D970B0}"/>
              </a:ext>
            </a:extLst>
          </p:cNvPr>
          <p:cNvSpPr txBox="1"/>
          <p:nvPr/>
        </p:nvSpPr>
        <p:spPr>
          <a:xfrm>
            <a:off x="1503080" y="2409398"/>
            <a:ext cx="262732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Information from the leader: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e.g.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pos_leader</a:t>
            </a: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(t)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     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vel_leader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(t)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      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acc_leader</a:t>
            </a: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(t)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42C8C-DD6C-3818-4991-37BF15D711C0}"/>
              </a:ext>
            </a:extLst>
          </p:cNvPr>
          <p:cNvSpPr txBox="1"/>
          <p:nvPr/>
        </p:nvSpPr>
        <p:spPr>
          <a:xfrm>
            <a:off x="1503080" y="3751451"/>
            <a:ext cx="297036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Information from the precedent: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e.g.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fv_i-1_pos</a:t>
            </a: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(t)</a:t>
            </a:r>
          </a:p>
          <a:p>
            <a:pPr defTabSz="457200" latinLnBrk="1" hangingPunct="0"/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     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fv_i-1_vel</a:t>
            </a: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(t)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       </a:t>
            </a:r>
            <a:r>
              <a:rPr lang="en-US" sz="1600"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fv_i-1_vel</a:t>
            </a: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(t)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5A1FC4-9438-23C4-BF62-8108FA9D1B8D}"/>
              </a:ext>
            </a:extLst>
          </p:cNvPr>
          <p:cNvCxnSpPr>
            <a:cxnSpLocks/>
          </p:cNvCxnSpPr>
          <p:nvPr/>
        </p:nvCxnSpPr>
        <p:spPr>
          <a:xfrm>
            <a:off x="3778898" y="3055774"/>
            <a:ext cx="1684175" cy="67962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41A97-0FB8-E510-942A-B10E351540CE}"/>
              </a:ext>
            </a:extLst>
          </p:cNvPr>
          <p:cNvCxnSpPr>
            <a:cxnSpLocks/>
          </p:cNvCxnSpPr>
          <p:nvPr/>
        </p:nvCxnSpPr>
        <p:spPr>
          <a:xfrm flipV="1">
            <a:off x="3839547" y="3955337"/>
            <a:ext cx="1623526" cy="663654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B0C73A-00C0-5247-6FCF-9D156A22B8DD}"/>
              </a:ext>
            </a:extLst>
          </p:cNvPr>
          <p:cNvCxnSpPr>
            <a:cxnSpLocks/>
          </p:cNvCxnSpPr>
          <p:nvPr/>
        </p:nvCxnSpPr>
        <p:spPr>
          <a:xfrm>
            <a:off x="7434166" y="3840539"/>
            <a:ext cx="832756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0E1188-38DA-C63D-D6FC-8D7F841DABB8}"/>
              </a:ext>
            </a:extLst>
          </p:cNvPr>
          <p:cNvSpPr txBox="1"/>
          <p:nvPr/>
        </p:nvSpPr>
        <p:spPr>
          <a:xfrm>
            <a:off x="8267290" y="3437882"/>
            <a:ext cx="30425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Commanded acceleration value: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v_i_u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(t)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19E646-92CE-DDBE-2D9D-CA360259388F}"/>
              </a:ext>
            </a:extLst>
          </p:cNvPr>
          <p:cNvCxnSpPr/>
          <p:nvPr/>
        </p:nvCxnSpPr>
        <p:spPr>
          <a:xfrm>
            <a:off x="990600" y="5888654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7186F1-FB4E-12BE-EDD4-B43FFC0C9631}"/>
              </a:ext>
            </a:extLst>
          </p:cNvPr>
          <p:cNvCxnSpPr/>
          <p:nvPr/>
        </p:nvCxnSpPr>
        <p:spPr>
          <a:xfrm>
            <a:off x="3691890" y="5888654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FE8D49-FEDC-40C9-7B2E-3055E9CD423F}"/>
              </a:ext>
            </a:extLst>
          </p:cNvPr>
          <p:cNvCxnSpPr/>
          <p:nvPr/>
        </p:nvCxnSpPr>
        <p:spPr>
          <a:xfrm>
            <a:off x="4678680" y="5888654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9C0F91-5018-70CB-561D-B70F13F61139}"/>
              </a:ext>
            </a:extLst>
          </p:cNvPr>
          <p:cNvCxnSpPr>
            <a:cxnSpLocks/>
          </p:cNvCxnSpPr>
          <p:nvPr/>
        </p:nvCxnSpPr>
        <p:spPr>
          <a:xfrm>
            <a:off x="4495800" y="6114714"/>
            <a:ext cx="3048000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C45F79-1E37-1368-A8E4-6A03B6523830}"/>
              </a:ext>
            </a:extLst>
          </p:cNvPr>
          <p:cNvCxnSpPr/>
          <p:nvPr/>
        </p:nvCxnSpPr>
        <p:spPr>
          <a:xfrm>
            <a:off x="7379970" y="5888654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C1104F-AA60-271E-3754-F7E75CD17A16}"/>
              </a:ext>
            </a:extLst>
          </p:cNvPr>
          <p:cNvCxnSpPr/>
          <p:nvPr/>
        </p:nvCxnSpPr>
        <p:spPr>
          <a:xfrm>
            <a:off x="8401050" y="5888654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2B1EAD-4013-9F54-C787-F2F7A3118862}"/>
              </a:ext>
            </a:extLst>
          </p:cNvPr>
          <p:cNvCxnSpPr/>
          <p:nvPr/>
        </p:nvCxnSpPr>
        <p:spPr>
          <a:xfrm>
            <a:off x="11103102" y="5888654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63B0396-4719-4ECF-FF70-BC5A2E7F6D6A}"/>
              </a:ext>
            </a:extLst>
          </p:cNvPr>
          <p:cNvSpPr/>
          <p:nvPr/>
        </p:nvSpPr>
        <p:spPr>
          <a:xfrm>
            <a:off x="3962400" y="5964854"/>
            <a:ext cx="76200" cy="76200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139B84-A0AE-0985-E08C-43350A40EAE6}"/>
              </a:ext>
            </a:extLst>
          </p:cNvPr>
          <p:cNvSpPr/>
          <p:nvPr/>
        </p:nvSpPr>
        <p:spPr>
          <a:xfrm>
            <a:off x="4267200" y="5964854"/>
            <a:ext cx="76200" cy="76200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0CC43DE-75D1-C13C-88E7-041C418FDDCD}"/>
              </a:ext>
            </a:extLst>
          </p:cNvPr>
          <p:cNvCxnSpPr>
            <a:cxnSpLocks/>
          </p:cNvCxnSpPr>
          <p:nvPr/>
        </p:nvCxnSpPr>
        <p:spPr>
          <a:xfrm>
            <a:off x="971550" y="6117254"/>
            <a:ext cx="2914650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3354BBB-D51A-6E4D-7AA7-5E277E2B0D87}"/>
              </a:ext>
            </a:extLst>
          </p:cNvPr>
          <p:cNvSpPr/>
          <p:nvPr/>
        </p:nvSpPr>
        <p:spPr>
          <a:xfrm>
            <a:off x="4114800" y="5964854"/>
            <a:ext cx="76200" cy="76200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F3670F-8A40-BB7E-DDE9-549C2672A751}"/>
              </a:ext>
            </a:extLst>
          </p:cNvPr>
          <p:cNvCxnSpPr>
            <a:cxnSpLocks/>
          </p:cNvCxnSpPr>
          <p:nvPr/>
        </p:nvCxnSpPr>
        <p:spPr>
          <a:xfrm>
            <a:off x="8229600" y="6117254"/>
            <a:ext cx="2890799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5879477-15C4-F1C6-ECCB-9FFF079909D9}"/>
              </a:ext>
            </a:extLst>
          </p:cNvPr>
          <p:cNvSpPr/>
          <p:nvPr/>
        </p:nvSpPr>
        <p:spPr>
          <a:xfrm>
            <a:off x="7696200" y="5964854"/>
            <a:ext cx="76200" cy="76200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7901363-70EB-7306-5D0B-E67DD86982D6}"/>
              </a:ext>
            </a:extLst>
          </p:cNvPr>
          <p:cNvSpPr/>
          <p:nvPr/>
        </p:nvSpPr>
        <p:spPr>
          <a:xfrm>
            <a:off x="8001000" y="5964854"/>
            <a:ext cx="76200" cy="76200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A9E7B7B-BD40-009E-F52F-A97F1383E425}"/>
              </a:ext>
            </a:extLst>
          </p:cNvPr>
          <p:cNvSpPr/>
          <p:nvPr/>
        </p:nvSpPr>
        <p:spPr>
          <a:xfrm>
            <a:off x="7848600" y="5964854"/>
            <a:ext cx="76200" cy="76200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3630B-27A1-2C46-BB7C-D7CCB9B00656}"/>
                  </a:ext>
                </a:extLst>
              </p:cNvPr>
              <p:cNvSpPr txBox="1"/>
              <p:nvPr/>
            </p:nvSpPr>
            <p:spPr>
              <a:xfrm>
                <a:off x="838200" y="6117254"/>
                <a:ext cx="171521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0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3630B-27A1-2C46-BB7C-D7CCB9B00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17254"/>
                <a:ext cx="171521" cy="246221"/>
              </a:xfrm>
              <a:prstGeom prst="rect">
                <a:avLst/>
              </a:prstGeom>
              <a:blipFill>
                <a:blip r:embed="rId4"/>
                <a:stretch>
                  <a:fillRect l="-25000" r="-21429" b="-73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0A28EF9-00D9-F65E-F193-994E303430DF}"/>
              </a:ext>
            </a:extLst>
          </p:cNvPr>
          <p:cNvSpPr txBox="1"/>
          <p:nvPr/>
        </p:nvSpPr>
        <p:spPr>
          <a:xfrm>
            <a:off x="3622040" y="6117254"/>
            <a:ext cx="113814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970A6C-7425-279A-73B5-482CC13759FB}"/>
                  </a:ext>
                </a:extLst>
              </p:cNvPr>
              <p:cNvSpPr txBox="1"/>
              <p:nvPr/>
            </p:nvSpPr>
            <p:spPr>
              <a:xfrm>
                <a:off x="4537210" y="6117254"/>
                <a:ext cx="144463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𝑡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970A6C-7425-279A-73B5-482CC1375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210" y="6117254"/>
                <a:ext cx="144463" cy="246221"/>
              </a:xfrm>
              <a:prstGeom prst="rect">
                <a:avLst/>
              </a:prstGeom>
              <a:blipFill>
                <a:blip r:embed="rId5"/>
                <a:stretch>
                  <a:fillRect l="-20833" r="-20833" b="-48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32DB5A-944C-071E-C7FD-55E3574FC234}"/>
                  </a:ext>
                </a:extLst>
              </p:cNvPr>
              <p:cNvSpPr txBox="1"/>
              <p:nvPr/>
            </p:nvSpPr>
            <p:spPr>
              <a:xfrm>
                <a:off x="7112819" y="6114714"/>
                <a:ext cx="503343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𝑡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+1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32DB5A-944C-071E-C7FD-55E3574FC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819" y="6114714"/>
                <a:ext cx="503343" cy="246221"/>
              </a:xfrm>
              <a:prstGeom prst="rect">
                <a:avLst/>
              </a:prstGeom>
              <a:blipFill>
                <a:blip r:embed="rId6"/>
                <a:stretch>
                  <a:fillRect l="-7317" r="-7317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5BEC59-C193-7EB1-8F36-DAD6C2A1AA90}"/>
              </a:ext>
            </a:extLst>
          </p:cNvPr>
          <p:cNvCxnSpPr>
            <a:cxnSpLocks/>
          </p:cNvCxnSpPr>
          <p:nvPr/>
        </p:nvCxnSpPr>
        <p:spPr>
          <a:xfrm>
            <a:off x="11049000" y="6117254"/>
            <a:ext cx="857250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2792B7-CF82-C768-CCC1-BF2662370DFA}"/>
                  </a:ext>
                </a:extLst>
              </p:cNvPr>
              <p:cNvSpPr txBox="1"/>
              <p:nvPr/>
            </p:nvSpPr>
            <p:spPr>
              <a:xfrm>
                <a:off x="829056" y="5665608"/>
                <a:ext cx="85093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𝑢</m:t>
                      </m:r>
                      <m:d>
                        <m:dPr>
                          <m:ctrlP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  <m:t>0</m:t>
                          </m:r>
                        </m:e>
                      </m:d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=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𝑎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(0)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2792B7-CF82-C768-CCC1-BF266237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56" y="5665608"/>
                <a:ext cx="850939" cy="184666"/>
              </a:xfrm>
              <a:prstGeom prst="rect">
                <a:avLst/>
              </a:prstGeom>
              <a:blipFill>
                <a:blip r:embed="rId7"/>
                <a:stretch>
                  <a:fillRect l="-1429" r="-5000" b="-387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F1E882-ED51-2FD8-3525-8DBEAA380157}"/>
                  </a:ext>
                </a:extLst>
              </p:cNvPr>
              <p:cNvSpPr txBox="1"/>
              <p:nvPr/>
            </p:nvSpPr>
            <p:spPr>
              <a:xfrm>
                <a:off x="850392" y="5493009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𝑣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(0)</m:t>
                      </m:r>
                    </m:oMath>
                  </m:oMathPara>
                </a14:m>
                <a:endParaRPr kumimoji="0" 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F1E882-ED51-2FD8-3525-8DBEAA38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2" y="5493009"/>
                <a:ext cx="309533" cy="184666"/>
              </a:xfrm>
              <a:prstGeom prst="rect">
                <a:avLst/>
              </a:prstGeom>
              <a:blipFill>
                <a:blip r:embed="rId8"/>
                <a:stretch>
                  <a:fillRect l="-12000" r="-22000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5A7573-EB63-0FC2-2E2B-BB19720DB558}"/>
                  </a:ext>
                </a:extLst>
              </p:cNvPr>
              <p:cNvSpPr txBox="1"/>
              <p:nvPr/>
            </p:nvSpPr>
            <p:spPr>
              <a:xfrm>
                <a:off x="853440" y="5321059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𝑥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(0)</m:t>
                      </m:r>
                    </m:oMath>
                  </m:oMathPara>
                </a14:m>
                <a:endParaRPr kumimoji="0" 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5A7573-EB63-0FC2-2E2B-BB19720D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" y="5321059"/>
                <a:ext cx="309533" cy="184666"/>
              </a:xfrm>
              <a:prstGeom prst="rect">
                <a:avLst/>
              </a:prstGeom>
              <a:blipFill>
                <a:blip r:embed="rId9"/>
                <a:stretch>
                  <a:fillRect l="-9804" r="-19608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6BDE88-C6BA-6E2E-DB47-F9A14B27E242}"/>
                  </a:ext>
                </a:extLst>
              </p:cNvPr>
              <p:cNvSpPr txBox="1"/>
              <p:nvPr/>
            </p:nvSpPr>
            <p:spPr>
              <a:xfrm>
                <a:off x="3537643" y="5645409"/>
                <a:ext cx="85093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𝑢</m:t>
                      </m:r>
                      <m:d>
                        <m:dPr>
                          <m:ctrlP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  <m:t>1</m:t>
                          </m:r>
                        </m:e>
                      </m:d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=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𝑎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(1)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6BDE88-C6BA-6E2E-DB47-F9A14B27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43" y="5645409"/>
                <a:ext cx="850939" cy="184666"/>
              </a:xfrm>
              <a:prstGeom prst="rect">
                <a:avLst/>
              </a:prstGeom>
              <a:blipFill>
                <a:blip r:embed="rId10"/>
                <a:stretch>
                  <a:fillRect l="-1429" r="-5714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2682784-8AD3-89C8-C560-2A4642C84C71}"/>
                  </a:ext>
                </a:extLst>
              </p:cNvPr>
              <p:cNvSpPr txBox="1"/>
              <p:nvPr/>
            </p:nvSpPr>
            <p:spPr>
              <a:xfrm>
                <a:off x="3558979" y="5472810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𝑣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(1)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2682784-8AD3-89C8-C560-2A4642C84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979" y="5472810"/>
                <a:ext cx="309533" cy="184666"/>
              </a:xfrm>
              <a:prstGeom prst="rect">
                <a:avLst/>
              </a:prstGeom>
              <a:blipFill>
                <a:blip r:embed="rId11"/>
                <a:stretch>
                  <a:fillRect l="-11765" t="-3333" r="-19608" b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E475086-62FD-7A3A-E729-E66E4558A48D}"/>
                  </a:ext>
                </a:extLst>
              </p:cNvPr>
              <p:cNvSpPr txBox="1"/>
              <p:nvPr/>
            </p:nvSpPr>
            <p:spPr>
              <a:xfrm>
                <a:off x="3562027" y="5300860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𝑥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(1)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E475086-62FD-7A3A-E729-E66E4558A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027" y="5300860"/>
                <a:ext cx="309533" cy="184666"/>
              </a:xfrm>
              <a:prstGeom prst="rect">
                <a:avLst/>
              </a:prstGeom>
              <a:blipFill>
                <a:blip r:embed="rId12"/>
                <a:stretch>
                  <a:fillRect l="-9804" t="-3333" r="-21569" b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615B76-2AFC-CFB9-D8F2-EDC505F7E93F}"/>
              </a:ext>
            </a:extLst>
          </p:cNvPr>
          <p:cNvCxnSpPr>
            <a:cxnSpLocks/>
          </p:cNvCxnSpPr>
          <p:nvPr/>
        </p:nvCxnSpPr>
        <p:spPr>
          <a:xfrm>
            <a:off x="4737776" y="5737742"/>
            <a:ext cx="0" cy="39195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C2E2DF-2CBD-0CC8-8280-B6F2CA4A8361}"/>
                  </a:ext>
                </a:extLst>
              </p:cNvPr>
              <p:cNvSpPr txBox="1"/>
              <p:nvPr/>
            </p:nvSpPr>
            <p:spPr>
              <a:xfrm>
                <a:off x="4609441" y="5515502"/>
                <a:ext cx="810415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𝑢</m:t>
                      </m:r>
                      <m:d>
                        <m:dPr>
                          <m:ctrlP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  <m:t>𝑡</m:t>
                          </m:r>
                        </m:e>
                      </m:d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=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𝑎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𝑡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C2E2DF-2CBD-0CC8-8280-B6F2CA4A8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41" y="5515502"/>
                <a:ext cx="810415" cy="184666"/>
              </a:xfrm>
              <a:prstGeom prst="rect">
                <a:avLst/>
              </a:prstGeom>
              <a:blipFill>
                <a:blip r:embed="rId13"/>
                <a:stretch>
                  <a:fillRect l="-1504" t="-3333" r="-6015" b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4E72CF8-532F-0787-7BC0-87211881643B}"/>
                  </a:ext>
                </a:extLst>
              </p:cNvPr>
              <p:cNvSpPr txBox="1"/>
              <p:nvPr/>
            </p:nvSpPr>
            <p:spPr>
              <a:xfrm>
                <a:off x="4527811" y="5072829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𝑥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𝑡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4E72CF8-532F-0787-7BC0-872118816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11" y="5072829"/>
                <a:ext cx="309533" cy="184666"/>
              </a:xfrm>
              <a:prstGeom prst="rect">
                <a:avLst/>
              </a:prstGeom>
              <a:blipFill>
                <a:blip r:embed="rId14"/>
                <a:stretch>
                  <a:fillRect l="-7843" r="-17647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BB0476-22E4-A9BB-C62D-4414DE132F45}"/>
                  </a:ext>
                </a:extLst>
              </p:cNvPr>
              <p:cNvSpPr txBox="1"/>
              <p:nvPr/>
            </p:nvSpPr>
            <p:spPr>
              <a:xfrm>
                <a:off x="4527811" y="5261315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𝑣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𝑡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BB0476-22E4-A9BB-C62D-4414DE132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11" y="5261315"/>
                <a:ext cx="309533" cy="184666"/>
              </a:xfrm>
              <a:prstGeom prst="rect">
                <a:avLst/>
              </a:prstGeom>
              <a:blipFill>
                <a:blip r:embed="rId15"/>
                <a:stretch>
                  <a:fillRect l="-9804" r="-17647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CBFD954-BDE6-24E7-0AE8-96C97AAC8A5D}"/>
                  </a:ext>
                </a:extLst>
              </p14:cNvPr>
              <p14:cNvContentPartPr/>
              <p14:nvPr/>
            </p14:nvContentPartPr>
            <p14:xfrm>
              <a:off x="4417141" y="5289730"/>
              <a:ext cx="192600" cy="628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CBFD954-BDE6-24E7-0AE8-96C97AAC8A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8141" y="5281090"/>
                <a:ext cx="21024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6F37897-79F0-A0AF-A37C-24FD6455EE67}"/>
                  </a:ext>
                </a:extLst>
              </p14:cNvPr>
              <p14:cNvContentPartPr/>
              <p14:nvPr/>
            </p14:nvContentPartPr>
            <p14:xfrm>
              <a:off x="4511101" y="5788330"/>
              <a:ext cx="140400" cy="1450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6F37897-79F0-A0AF-A37C-24FD6455EE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02101" y="5779330"/>
                <a:ext cx="158040" cy="1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99269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26CC7D-289D-4C8F-A94F-E869BE013FEF}"/>
              </a:ext>
            </a:extLst>
          </p:cNvPr>
          <p:cNvSpPr/>
          <p:nvPr/>
        </p:nvSpPr>
        <p:spPr>
          <a:xfrm>
            <a:off x="6164424" y="3611417"/>
            <a:ext cx="4875245" cy="2029408"/>
          </a:xfrm>
          <a:prstGeom prst="rect">
            <a:avLst/>
          </a:pr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8029573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Resilient CAV platoon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B7D4D-3BF0-18A8-E183-1D7594C79889}"/>
              </a:ext>
            </a:extLst>
          </p:cNvPr>
          <p:cNvSpPr txBox="1"/>
          <p:nvPr/>
        </p:nvSpPr>
        <p:spPr>
          <a:xfrm>
            <a:off x="145843" y="1033975"/>
            <a:ext cx="486003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Since the wireless property of the communication channels, they can be malicious.</a:t>
            </a:r>
          </a:p>
          <a:p>
            <a:pPr marL="285750" marR="0" indent="-28575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We only consider the attacks on the communication channels, and assume that the attacker cannot hack into the hardware or software of the vehicles in the platoon.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D4567-20D5-4984-F9B9-39A64E4C1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" r="2334" b="69479"/>
          <a:stretch/>
        </p:blipFill>
        <p:spPr>
          <a:xfrm>
            <a:off x="5621694" y="970838"/>
            <a:ext cx="6546860" cy="12561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526CDA2-232A-96BE-3A0C-51713EAEA8E3}"/>
              </a:ext>
            </a:extLst>
          </p:cNvPr>
          <p:cNvSpPr/>
          <p:nvPr/>
        </p:nvSpPr>
        <p:spPr>
          <a:xfrm>
            <a:off x="1329613" y="4107549"/>
            <a:ext cx="3676261" cy="1356082"/>
          </a:xfrm>
          <a:prstGeom prst="ellipse">
            <a:avLst/>
          </a:pr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Resilient platoon controller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990E9-8314-A4A8-E182-979960699A56}"/>
              </a:ext>
            </a:extLst>
          </p:cNvPr>
          <p:cNvSpPr/>
          <p:nvPr/>
        </p:nvSpPr>
        <p:spPr>
          <a:xfrm>
            <a:off x="6581191" y="4348536"/>
            <a:ext cx="4041710" cy="750173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latoon 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0584D-A96C-4336-0F5E-FFDB090BCCD5}"/>
              </a:ext>
            </a:extLst>
          </p:cNvPr>
          <p:cNvSpPr txBox="1"/>
          <p:nvPr/>
        </p:nvSpPr>
        <p:spPr>
          <a:xfrm>
            <a:off x="6283833" y="3673094"/>
            <a:ext cx="20017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Resiliency Wrapper</a:t>
            </a:r>
          </a:p>
        </p:txBody>
      </p:sp>
    </p:spTree>
    <p:extLst>
      <p:ext uri="{BB962C8B-B14F-4D97-AF65-F5344CB8AC3E}">
        <p14:creationId xmlns:p14="http://schemas.microsoft.com/office/powerpoint/2010/main" val="25670072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9661730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Most research on Resilient CAV platoon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20F7B-4EB4-018D-7091-7CE095AE6EF3}"/>
              </a:ext>
            </a:extLst>
          </p:cNvPr>
          <p:cNvSpPr/>
          <p:nvPr/>
        </p:nvSpPr>
        <p:spPr>
          <a:xfrm>
            <a:off x="6969968" y="1123222"/>
            <a:ext cx="3349690" cy="964367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Design/Use a platoon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172ED-5127-1540-2322-CF7F8BACB2BC}"/>
              </a:ext>
            </a:extLst>
          </p:cNvPr>
          <p:cNvSpPr/>
          <p:nvPr/>
        </p:nvSpPr>
        <p:spPr>
          <a:xfrm>
            <a:off x="6769359" y="2496643"/>
            <a:ext cx="3750906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Build attack mechanisms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BAAB4-15DE-3E1C-4F56-9456E866547A}"/>
              </a:ext>
            </a:extLst>
          </p:cNvPr>
          <p:cNvSpPr/>
          <p:nvPr/>
        </p:nvSpPr>
        <p:spPr>
          <a:xfrm>
            <a:off x="6769358" y="3459855"/>
            <a:ext cx="3750905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Find Resiliency solutions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7C135-E54D-A001-35E1-D0823B21CD7F}"/>
              </a:ext>
            </a:extLst>
          </p:cNvPr>
          <p:cNvSpPr/>
          <p:nvPr/>
        </p:nvSpPr>
        <p:spPr>
          <a:xfrm>
            <a:off x="6983966" y="4423067"/>
            <a:ext cx="3349690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Generate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315E0A-DD35-6951-4731-48AE390BD0CA}"/>
              </a:ext>
            </a:extLst>
          </p:cNvPr>
          <p:cNvSpPr/>
          <p:nvPr/>
        </p:nvSpPr>
        <p:spPr>
          <a:xfrm>
            <a:off x="2037189" y="1098340"/>
            <a:ext cx="3349690" cy="964367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Design a resilient platoon 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88E87-CE4E-3921-9B0E-AEA7EBF0C810}"/>
              </a:ext>
            </a:extLst>
          </p:cNvPr>
          <p:cNvSpPr/>
          <p:nvPr/>
        </p:nvSpPr>
        <p:spPr>
          <a:xfrm>
            <a:off x="1836581" y="2469180"/>
            <a:ext cx="3750906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Build attack mechanisms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5A8C7-A510-A417-DADE-80AC31F93917}"/>
              </a:ext>
            </a:extLst>
          </p:cNvPr>
          <p:cNvSpPr/>
          <p:nvPr/>
        </p:nvSpPr>
        <p:spPr>
          <a:xfrm>
            <a:off x="2032527" y="4403888"/>
            <a:ext cx="3349690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Generate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8BE75C-603A-7514-44F1-6FF5C0BDEC9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712034" y="2062707"/>
            <a:ext cx="0" cy="40647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57F2DF-FC2A-60BC-EDA6-8EBB5C8ED4E2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flipH="1">
            <a:off x="3707372" y="3002659"/>
            <a:ext cx="4662" cy="140122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AFE54E-B8FF-5BF0-22C9-F6E1B0C6A300}"/>
              </a:ext>
            </a:extLst>
          </p:cNvPr>
          <p:cNvCxnSpPr>
            <a:stCxn id="3" idx="2"/>
            <a:endCxn id="7" idx="0"/>
          </p:cNvCxnSpPr>
          <p:nvPr/>
        </p:nvCxnSpPr>
        <p:spPr>
          <a:xfrm flipH="1">
            <a:off x="8644812" y="2087589"/>
            <a:ext cx="1" cy="409054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57E088-2D0B-BD4A-99E6-E6855F7ED2C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644811" y="3030122"/>
            <a:ext cx="1" cy="42973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2C8EAE-94E9-3E61-0B00-B5EEC0D6C50C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644811" y="3993334"/>
            <a:ext cx="14000" cy="42973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3601C69-2C82-110B-2DEE-4422DB2DC5E1}"/>
              </a:ext>
            </a:extLst>
          </p:cNvPr>
          <p:cNvSpPr/>
          <p:nvPr/>
        </p:nvSpPr>
        <p:spPr>
          <a:xfrm>
            <a:off x="592494" y="2176814"/>
            <a:ext cx="11355355" cy="1164129"/>
          </a:xfrm>
          <a:prstGeom prst="ellipse">
            <a:avLst/>
          </a:prstGeom>
          <a:noFill/>
          <a:ln w="2540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EA7EE3-E645-3356-44AA-B4F427CA8ECE}"/>
              </a:ext>
            </a:extLst>
          </p:cNvPr>
          <p:cNvSpPr txBox="1"/>
          <p:nvPr/>
        </p:nvSpPr>
        <p:spPr>
          <a:xfrm>
            <a:off x="1282674" y="5056279"/>
            <a:ext cx="923758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Why not build a general attack generation platform, so that all researchers in this field can build their attackers based on it, or even can directly use it?</a:t>
            </a:r>
          </a:p>
        </p:txBody>
      </p:sp>
    </p:spTree>
    <p:extLst>
      <p:ext uri="{BB962C8B-B14F-4D97-AF65-F5344CB8AC3E}">
        <p14:creationId xmlns:p14="http://schemas.microsoft.com/office/powerpoint/2010/main" val="1824154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9661730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Communication message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172ED-5127-1540-2322-CF7F8BACB2BC}"/>
              </a:ext>
            </a:extLst>
          </p:cNvPr>
          <p:cNvSpPr/>
          <p:nvPr/>
        </p:nvSpPr>
        <p:spPr>
          <a:xfrm>
            <a:off x="5783429" y="1676077"/>
            <a:ext cx="4713509" cy="53347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 Payload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88E87-CE4E-3921-9B0E-AEA7EBF0C810}"/>
              </a:ext>
            </a:extLst>
          </p:cNvPr>
          <p:cNvSpPr/>
          <p:nvPr/>
        </p:nvSpPr>
        <p:spPr>
          <a:xfrm>
            <a:off x="1530220" y="1676077"/>
            <a:ext cx="4253210" cy="5334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Control header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EA7EE3-E645-3356-44AA-B4F427CA8ECE}"/>
              </a:ext>
            </a:extLst>
          </p:cNvPr>
          <p:cNvSpPr txBox="1"/>
          <p:nvPr/>
        </p:nvSpPr>
        <p:spPr>
          <a:xfrm>
            <a:off x="1477205" y="3928048"/>
            <a:ext cx="923758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We only consider attacks on the data payload for this research.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833F9-F5C4-927D-BC6C-8726E9B89F50}"/>
              </a:ext>
            </a:extLst>
          </p:cNvPr>
          <p:cNvSpPr txBox="1"/>
          <p:nvPr/>
        </p:nvSpPr>
        <p:spPr>
          <a:xfrm>
            <a:off x="2024287" y="2312268"/>
            <a:ext cx="32650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(Based on the communication protocol we use)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34E3-C911-636F-A5FF-92F7F6CCE228}"/>
              </a:ext>
            </a:extLst>
          </p:cNvPr>
          <p:cNvSpPr txBox="1"/>
          <p:nvPr/>
        </p:nvSpPr>
        <p:spPr>
          <a:xfrm>
            <a:off x="6507645" y="2254241"/>
            <a:ext cx="326507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(Based on the data we want to transmit. For this research they are mostly pos/vel/acc)</a:t>
            </a:r>
          </a:p>
        </p:txBody>
      </p:sp>
    </p:spTree>
    <p:extLst>
      <p:ext uri="{BB962C8B-B14F-4D97-AF65-F5344CB8AC3E}">
        <p14:creationId xmlns:p14="http://schemas.microsoft.com/office/powerpoint/2010/main" val="53010926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9661730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Platform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315E0A-DD35-6951-4731-48AE390BD0CA}"/>
              </a:ext>
            </a:extLst>
          </p:cNvPr>
          <p:cNvSpPr/>
          <p:nvPr/>
        </p:nvSpPr>
        <p:spPr>
          <a:xfrm>
            <a:off x="2984245" y="1117841"/>
            <a:ext cx="5371317" cy="533479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Attack Degree of Freedo</a:t>
            </a:r>
            <a:r>
              <a:rPr lang="en-US" sz="28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m</a:t>
            </a:r>
            <a:endParaRPr kumimoji="0" lang="en-US" sz="28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893684-09FF-B710-114B-6B38481AEBB6}"/>
              </a:ext>
            </a:extLst>
          </p:cNvPr>
          <p:cNvSpPr/>
          <p:nvPr/>
        </p:nvSpPr>
        <p:spPr>
          <a:xfrm>
            <a:off x="258152" y="1780772"/>
            <a:ext cx="1330401" cy="1210588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Mode of Corruption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66B15-8497-7C7D-F09A-B7768AB2D16F}"/>
              </a:ext>
            </a:extLst>
          </p:cNvPr>
          <p:cNvSpPr/>
          <p:nvPr/>
        </p:nvSpPr>
        <p:spPr>
          <a:xfrm>
            <a:off x="258152" y="3223815"/>
            <a:ext cx="127829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FDI</a:t>
            </a:r>
            <a:endParaRPr kumimoji="0" lang="en-US" sz="28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522A4F-A8D3-0069-17D5-EEC6E1AF4702}"/>
              </a:ext>
            </a:extLst>
          </p:cNvPr>
          <p:cNvSpPr/>
          <p:nvPr/>
        </p:nvSpPr>
        <p:spPr>
          <a:xfrm>
            <a:off x="251927" y="3866639"/>
            <a:ext cx="127829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128427-2584-07CF-C95A-85BBD6AE6037}"/>
              </a:ext>
            </a:extLst>
          </p:cNvPr>
          <p:cNvSpPr/>
          <p:nvPr/>
        </p:nvSpPr>
        <p:spPr>
          <a:xfrm>
            <a:off x="251927" y="4549763"/>
            <a:ext cx="127829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B8CE9-455D-2AA7-39C2-8FF022923FDA}"/>
              </a:ext>
            </a:extLst>
          </p:cNvPr>
          <p:cNvSpPr/>
          <p:nvPr/>
        </p:nvSpPr>
        <p:spPr>
          <a:xfrm>
            <a:off x="1982764" y="2150104"/>
            <a:ext cx="1441575" cy="471924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Victims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D569C-EB42-D861-5352-8AE26E845A7F}"/>
              </a:ext>
            </a:extLst>
          </p:cNvPr>
          <p:cNvSpPr/>
          <p:nvPr/>
        </p:nvSpPr>
        <p:spPr>
          <a:xfrm>
            <a:off x="2238185" y="3324910"/>
            <a:ext cx="930727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Index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E93B4D-7B5B-2A8F-072C-6BE9571701DB}"/>
              </a:ext>
            </a:extLst>
          </p:cNvPr>
          <p:cNvSpPr/>
          <p:nvPr/>
        </p:nvSpPr>
        <p:spPr>
          <a:xfrm>
            <a:off x="2168206" y="4125634"/>
            <a:ext cx="1070686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3ED3C-2321-53E4-AE66-FFA74AE71F14}"/>
              </a:ext>
            </a:extLst>
          </p:cNvPr>
          <p:cNvSpPr/>
          <p:nvPr/>
        </p:nvSpPr>
        <p:spPr>
          <a:xfrm>
            <a:off x="3684045" y="1965438"/>
            <a:ext cx="1441575" cy="841256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Malicious channel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DE3518-F179-8EF9-5E33-3F293548829F}"/>
              </a:ext>
            </a:extLst>
          </p:cNvPr>
          <p:cNvSpPr/>
          <p:nvPr/>
        </p:nvSpPr>
        <p:spPr>
          <a:xfrm>
            <a:off x="4021500" y="3324910"/>
            <a:ext cx="76666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pos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D053BE-E30F-7B7A-03A8-7BCEF7B3080E}"/>
              </a:ext>
            </a:extLst>
          </p:cNvPr>
          <p:cNvSpPr/>
          <p:nvPr/>
        </p:nvSpPr>
        <p:spPr>
          <a:xfrm>
            <a:off x="4021500" y="4125633"/>
            <a:ext cx="76666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vel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989CA3-531E-4141-C702-1A4360FD621D}"/>
              </a:ext>
            </a:extLst>
          </p:cNvPr>
          <p:cNvSpPr/>
          <p:nvPr/>
        </p:nvSpPr>
        <p:spPr>
          <a:xfrm>
            <a:off x="4021500" y="4870527"/>
            <a:ext cx="76666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acc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F7C80E-C832-58AB-3EBB-74D5100B6B69}"/>
              </a:ext>
            </a:extLst>
          </p:cNvPr>
          <p:cNvCxnSpPr/>
          <p:nvPr/>
        </p:nvCxnSpPr>
        <p:spPr>
          <a:xfrm>
            <a:off x="6596743" y="1856792"/>
            <a:ext cx="0" cy="436206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0E1762F-845B-6313-D6B9-11512F50CB54}"/>
              </a:ext>
            </a:extLst>
          </p:cNvPr>
          <p:cNvSpPr/>
          <p:nvPr/>
        </p:nvSpPr>
        <p:spPr>
          <a:xfrm>
            <a:off x="6931482" y="1965438"/>
            <a:ext cx="1843959" cy="841256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ttack Frequency Type</a:t>
            </a:r>
            <a:endParaRPr kumimoji="0" lang="en-US" sz="24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E3AEE-DF49-89B3-6A03-EF2906648275}"/>
              </a:ext>
            </a:extLst>
          </p:cNvPr>
          <p:cNvSpPr/>
          <p:nvPr/>
        </p:nvSpPr>
        <p:spPr>
          <a:xfrm>
            <a:off x="9131952" y="1965438"/>
            <a:ext cx="1514279" cy="841256"/>
          </a:xfrm>
          <a:prstGeom prst="rect">
            <a:avLst/>
          </a:prstGeom>
          <a:solidFill>
            <a:srgbClr val="FFC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ttack Bias Type</a:t>
            </a:r>
            <a:endParaRPr kumimoji="0" lang="en-US" sz="24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AA21CFF-70EE-42D3-831E-06455A28EF99}"/>
              </a:ext>
            </a:extLst>
          </p:cNvPr>
          <p:cNvSpPr/>
          <p:nvPr/>
        </p:nvSpPr>
        <p:spPr>
          <a:xfrm>
            <a:off x="10819626" y="2332415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8856737-2973-C312-3D6D-ADFD34978B11}"/>
              </a:ext>
            </a:extLst>
          </p:cNvPr>
          <p:cNvSpPr/>
          <p:nvPr/>
        </p:nvSpPr>
        <p:spPr>
          <a:xfrm>
            <a:off x="11119760" y="2332415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38A904-AA3D-F66B-8DCA-159670FA3F06}"/>
              </a:ext>
            </a:extLst>
          </p:cNvPr>
          <p:cNvSpPr/>
          <p:nvPr/>
        </p:nvSpPr>
        <p:spPr>
          <a:xfrm>
            <a:off x="11419894" y="2332415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B66EA2-0BCB-D1CD-764B-FD5CA4C9FEB4}"/>
              </a:ext>
            </a:extLst>
          </p:cNvPr>
          <p:cNvSpPr/>
          <p:nvPr/>
        </p:nvSpPr>
        <p:spPr>
          <a:xfrm>
            <a:off x="7159304" y="3314126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ontinuous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C06589-8F76-DB2E-A238-55569A986856}"/>
              </a:ext>
            </a:extLst>
          </p:cNvPr>
          <p:cNvSpPr/>
          <p:nvPr/>
        </p:nvSpPr>
        <p:spPr>
          <a:xfrm>
            <a:off x="7159304" y="4125632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luster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345EEC-9957-B222-FFD6-52D0AEA542DA}"/>
              </a:ext>
            </a:extLst>
          </p:cNvPr>
          <p:cNvSpPr/>
          <p:nvPr/>
        </p:nvSpPr>
        <p:spPr>
          <a:xfrm>
            <a:off x="7159304" y="4870526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Discrete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30E5EA-2A8C-A11E-296C-AD30233C9EC5}"/>
              </a:ext>
            </a:extLst>
          </p:cNvPr>
          <p:cNvSpPr/>
          <p:nvPr/>
        </p:nvSpPr>
        <p:spPr>
          <a:xfrm>
            <a:off x="9194934" y="3314125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Constant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ECD576-0E63-5AD0-9B98-144E2AAF8578}"/>
              </a:ext>
            </a:extLst>
          </p:cNvPr>
          <p:cNvSpPr/>
          <p:nvPr/>
        </p:nvSpPr>
        <p:spPr>
          <a:xfrm>
            <a:off x="9194934" y="4125631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Linear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23007D-5D7D-E660-D174-CFBEEA8D5C9F}"/>
              </a:ext>
            </a:extLst>
          </p:cNvPr>
          <p:cNvSpPr/>
          <p:nvPr/>
        </p:nvSpPr>
        <p:spPr>
          <a:xfrm>
            <a:off x="9194934" y="4870525"/>
            <a:ext cx="1388314" cy="410369"/>
          </a:xfrm>
          <a:prstGeom prst="rect">
            <a:avLst/>
          </a:prstGeom>
          <a:solidFill>
            <a:srgbClr val="00B0F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Sinusoidal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3260BC-87DA-8532-3364-2FAF0FEF9AF9}"/>
              </a:ext>
            </a:extLst>
          </p:cNvPr>
          <p:cNvSpPr/>
          <p:nvPr/>
        </p:nvSpPr>
        <p:spPr>
          <a:xfrm>
            <a:off x="7809532" y="5475276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A2A9EC-1F5D-132F-84F9-A747431361A3}"/>
              </a:ext>
            </a:extLst>
          </p:cNvPr>
          <p:cNvSpPr/>
          <p:nvPr/>
        </p:nvSpPr>
        <p:spPr>
          <a:xfrm>
            <a:off x="7809532" y="5686508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2C4D57-1883-3CBA-50C9-FECB231A16AC}"/>
              </a:ext>
            </a:extLst>
          </p:cNvPr>
          <p:cNvSpPr/>
          <p:nvPr/>
        </p:nvSpPr>
        <p:spPr>
          <a:xfrm>
            <a:off x="7809140" y="5897740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F1D43CA-9DBE-EF95-BB80-26C156C88E53}"/>
              </a:ext>
            </a:extLst>
          </p:cNvPr>
          <p:cNvSpPr/>
          <p:nvPr/>
        </p:nvSpPr>
        <p:spPr>
          <a:xfrm>
            <a:off x="9832718" y="548305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A46BC62-EA4B-4837-A634-3099DECB5C19}"/>
              </a:ext>
            </a:extLst>
          </p:cNvPr>
          <p:cNvSpPr/>
          <p:nvPr/>
        </p:nvSpPr>
        <p:spPr>
          <a:xfrm>
            <a:off x="9832718" y="5694286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C22531-8CFB-A9B6-E0DA-244D598FE477}"/>
              </a:ext>
            </a:extLst>
          </p:cNvPr>
          <p:cNvSpPr/>
          <p:nvPr/>
        </p:nvSpPr>
        <p:spPr>
          <a:xfrm>
            <a:off x="9832326" y="5905518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088F7E-3BC1-BA33-952F-A35A1A007E96}"/>
              </a:ext>
            </a:extLst>
          </p:cNvPr>
          <p:cNvSpPr/>
          <p:nvPr/>
        </p:nvSpPr>
        <p:spPr>
          <a:xfrm>
            <a:off x="5494962" y="232152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22AE61-D275-F6DD-467D-1EB1925BFF4A}"/>
              </a:ext>
            </a:extLst>
          </p:cNvPr>
          <p:cNvSpPr/>
          <p:nvPr/>
        </p:nvSpPr>
        <p:spPr>
          <a:xfrm>
            <a:off x="5795096" y="232152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243AC60-4AF8-6067-9C8F-9ABDCC65D9B4}"/>
              </a:ext>
            </a:extLst>
          </p:cNvPr>
          <p:cNvSpPr/>
          <p:nvPr/>
        </p:nvSpPr>
        <p:spPr>
          <a:xfrm>
            <a:off x="6095230" y="232152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474AC6-9D0D-6830-8DE8-E9B2AF3B8D71}"/>
              </a:ext>
            </a:extLst>
          </p:cNvPr>
          <p:cNvSpPr/>
          <p:nvPr/>
        </p:nvSpPr>
        <p:spPr>
          <a:xfrm>
            <a:off x="819545" y="5160114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0789EFD-C796-283A-D7DD-7B4704F92B11}"/>
              </a:ext>
            </a:extLst>
          </p:cNvPr>
          <p:cNvSpPr/>
          <p:nvPr/>
        </p:nvSpPr>
        <p:spPr>
          <a:xfrm>
            <a:off x="819545" y="5371346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2AEC85-93B8-0B6E-59AD-AC4B0D66A37D}"/>
              </a:ext>
            </a:extLst>
          </p:cNvPr>
          <p:cNvSpPr/>
          <p:nvPr/>
        </p:nvSpPr>
        <p:spPr>
          <a:xfrm>
            <a:off x="819153" y="5582578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91CD3C-DDAC-6CEC-59EE-7123DB5C34E5}"/>
              </a:ext>
            </a:extLst>
          </p:cNvPr>
          <p:cNvSpPr/>
          <p:nvPr/>
        </p:nvSpPr>
        <p:spPr>
          <a:xfrm>
            <a:off x="4301027" y="5429403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C2FF6F2-A464-5027-A19B-D4882C0E3224}"/>
              </a:ext>
            </a:extLst>
          </p:cNvPr>
          <p:cNvSpPr/>
          <p:nvPr/>
        </p:nvSpPr>
        <p:spPr>
          <a:xfrm>
            <a:off x="4301027" y="5640635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173CEDA-9D6C-03FE-E67A-20DECD634286}"/>
              </a:ext>
            </a:extLst>
          </p:cNvPr>
          <p:cNvSpPr/>
          <p:nvPr/>
        </p:nvSpPr>
        <p:spPr>
          <a:xfrm>
            <a:off x="4300635" y="5851867"/>
            <a:ext cx="107302" cy="107302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0A54D8-A4F3-F732-A913-683FF6518029}"/>
              </a:ext>
            </a:extLst>
          </p:cNvPr>
          <p:cNvSpPr txBox="1"/>
          <p:nvPr/>
        </p:nvSpPr>
        <p:spPr>
          <a:xfrm>
            <a:off x="1103981" y="5706144"/>
            <a:ext cx="31966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What </a:t>
            </a:r>
            <a:r>
              <a:rPr lang="en-US" sz="2400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to attack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BCD93E-FDDC-1EA2-FC82-A72177BC1328}"/>
              </a:ext>
            </a:extLst>
          </p:cNvPr>
          <p:cNvSpPr txBox="1"/>
          <p:nvPr/>
        </p:nvSpPr>
        <p:spPr>
          <a:xfrm>
            <a:off x="7331535" y="5963461"/>
            <a:ext cx="31966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How to attack</a:t>
            </a:r>
          </a:p>
        </p:txBody>
      </p:sp>
    </p:spTree>
    <p:extLst>
      <p:ext uri="{BB962C8B-B14F-4D97-AF65-F5344CB8AC3E}">
        <p14:creationId xmlns:p14="http://schemas.microsoft.com/office/powerpoint/2010/main" val="36706540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5" y="-32825"/>
            <a:ext cx="10888705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Introduction of a distributed platoon controller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19E646-92CE-DDBE-2D9D-CA360259388F}"/>
              </a:ext>
            </a:extLst>
          </p:cNvPr>
          <p:cNvCxnSpPr/>
          <p:nvPr/>
        </p:nvCxnSpPr>
        <p:spPr>
          <a:xfrm>
            <a:off x="990600" y="5058230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7186F1-FB4E-12BE-EDD4-B43FFC0C9631}"/>
              </a:ext>
            </a:extLst>
          </p:cNvPr>
          <p:cNvCxnSpPr/>
          <p:nvPr/>
        </p:nvCxnSpPr>
        <p:spPr>
          <a:xfrm>
            <a:off x="3691890" y="5058230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FE8D49-FEDC-40C9-7B2E-3055E9CD423F}"/>
              </a:ext>
            </a:extLst>
          </p:cNvPr>
          <p:cNvCxnSpPr/>
          <p:nvPr/>
        </p:nvCxnSpPr>
        <p:spPr>
          <a:xfrm>
            <a:off x="4678680" y="5058230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9C0F91-5018-70CB-561D-B70F13F61139}"/>
              </a:ext>
            </a:extLst>
          </p:cNvPr>
          <p:cNvCxnSpPr>
            <a:cxnSpLocks/>
          </p:cNvCxnSpPr>
          <p:nvPr/>
        </p:nvCxnSpPr>
        <p:spPr>
          <a:xfrm>
            <a:off x="4495800" y="5284290"/>
            <a:ext cx="3048000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C45F79-1E37-1368-A8E4-6A03B6523830}"/>
              </a:ext>
            </a:extLst>
          </p:cNvPr>
          <p:cNvCxnSpPr/>
          <p:nvPr/>
        </p:nvCxnSpPr>
        <p:spPr>
          <a:xfrm>
            <a:off x="7379970" y="5058230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C1104F-AA60-271E-3754-F7E75CD17A16}"/>
              </a:ext>
            </a:extLst>
          </p:cNvPr>
          <p:cNvCxnSpPr/>
          <p:nvPr/>
        </p:nvCxnSpPr>
        <p:spPr>
          <a:xfrm>
            <a:off x="8401050" y="5058230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2B1EAD-4013-9F54-C787-F2F7A3118862}"/>
              </a:ext>
            </a:extLst>
          </p:cNvPr>
          <p:cNvCxnSpPr/>
          <p:nvPr/>
        </p:nvCxnSpPr>
        <p:spPr>
          <a:xfrm>
            <a:off x="11103102" y="5058230"/>
            <a:ext cx="0" cy="2286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63B0396-4719-4ECF-FF70-BC5A2E7F6D6A}"/>
              </a:ext>
            </a:extLst>
          </p:cNvPr>
          <p:cNvSpPr/>
          <p:nvPr/>
        </p:nvSpPr>
        <p:spPr>
          <a:xfrm>
            <a:off x="3962400" y="5134430"/>
            <a:ext cx="76200" cy="76200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139B84-A0AE-0985-E08C-43350A40EAE6}"/>
              </a:ext>
            </a:extLst>
          </p:cNvPr>
          <p:cNvSpPr/>
          <p:nvPr/>
        </p:nvSpPr>
        <p:spPr>
          <a:xfrm>
            <a:off x="4267200" y="5134430"/>
            <a:ext cx="76200" cy="76200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0CC43DE-75D1-C13C-88E7-041C418FDDCD}"/>
              </a:ext>
            </a:extLst>
          </p:cNvPr>
          <p:cNvCxnSpPr>
            <a:cxnSpLocks/>
          </p:cNvCxnSpPr>
          <p:nvPr/>
        </p:nvCxnSpPr>
        <p:spPr>
          <a:xfrm>
            <a:off x="971550" y="5286830"/>
            <a:ext cx="2914650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3354BBB-D51A-6E4D-7AA7-5E277E2B0D87}"/>
              </a:ext>
            </a:extLst>
          </p:cNvPr>
          <p:cNvSpPr/>
          <p:nvPr/>
        </p:nvSpPr>
        <p:spPr>
          <a:xfrm>
            <a:off x="4114800" y="5134430"/>
            <a:ext cx="76200" cy="76200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F3670F-8A40-BB7E-DDE9-549C2672A751}"/>
              </a:ext>
            </a:extLst>
          </p:cNvPr>
          <p:cNvCxnSpPr>
            <a:cxnSpLocks/>
          </p:cNvCxnSpPr>
          <p:nvPr/>
        </p:nvCxnSpPr>
        <p:spPr>
          <a:xfrm>
            <a:off x="8229600" y="5286830"/>
            <a:ext cx="2890799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5879477-15C4-F1C6-ECCB-9FFF079909D9}"/>
              </a:ext>
            </a:extLst>
          </p:cNvPr>
          <p:cNvSpPr/>
          <p:nvPr/>
        </p:nvSpPr>
        <p:spPr>
          <a:xfrm>
            <a:off x="7696200" y="5134430"/>
            <a:ext cx="76200" cy="76200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7901363-70EB-7306-5D0B-E67DD86982D6}"/>
              </a:ext>
            </a:extLst>
          </p:cNvPr>
          <p:cNvSpPr/>
          <p:nvPr/>
        </p:nvSpPr>
        <p:spPr>
          <a:xfrm>
            <a:off x="8001000" y="5134430"/>
            <a:ext cx="76200" cy="76200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A9E7B7B-BD40-009E-F52F-A97F1383E425}"/>
              </a:ext>
            </a:extLst>
          </p:cNvPr>
          <p:cNvSpPr/>
          <p:nvPr/>
        </p:nvSpPr>
        <p:spPr>
          <a:xfrm>
            <a:off x="7848600" y="5134430"/>
            <a:ext cx="76200" cy="76200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3630B-27A1-2C46-BB7C-D7CCB9B00656}"/>
                  </a:ext>
                </a:extLst>
              </p:cNvPr>
              <p:cNvSpPr txBox="1"/>
              <p:nvPr/>
            </p:nvSpPr>
            <p:spPr>
              <a:xfrm>
                <a:off x="838200" y="5342816"/>
                <a:ext cx="171521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0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3630B-27A1-2C46-BB7C-D7CCB9B00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42816"/>
                <a:ext cx="171521" cy="246221"/>
              </a:xfrm>
              <a:prstGeom prst="rect">
                <a:avLst/>
              </a:prstGeom>
              <a:blipFill>
                <a:blip r:embed="rId3"/>
                <a:stretch>
                  <a:fillRect l="-25000" r="-21429" b="-73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0A28EF9-00D9-F65E-F193-994E303430DF}"/>
              </a:ext>
            </a:extLst>
          </p:cNvPr>
          <p:cNvSpPr txBox="1"/>
          <p:nvPr/>
        </p:nvSpPr>
        <p:spPr>
          <a:xfrm>
            <a:off x="3622040" y="5342816"/>
            <a:ext cx="113814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970A6C-7425-279A-73B5-482CC13759FB}"/>
                  </a:ext>
                </a:extLst>
              </p:cNvPr>
              <p:cNvSpPr txBox="1"/>
              <p:nvPr/>
            </p:nvSpPr>
            <p:spPr>
              <a:xfrm>
                <a:off x="4537210" y="5342816"/>
                <a:ext cx="144463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𝑡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970A6C-7425-279A-73B5-482CC1375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210" y="5342816"/>
                <a:ext cx="144463" cy="246221"/>
              </a:xfrm>
              <a:prstGeom prst="rect">
                <a:avLst/>
              </a:prstGeom>
              <a:blipFill>
                <a:blip r:embed="rId4"/>
                <a:stretch>
                  <a:fillRect l="-20833" r="-20833" b="-48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32DB5A-944C-071E-C7FD-55E3574FC234}"/>
                  </a:ext>
                </a:extLst>
              </p:cNvPr>
              <p:cNvSpPr txBox="1"/>
              <p:nvPr/>
            </p:nvSpPr>
            <p:spPr>
              <a:xfrm>
                <a:off x="7112819" y="5340276"/>
                <a:ext cx="503343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𝑡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+1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32DB5A-944C-071E-C7FD-55E3574FC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819" y="5340276"/>
                <a:ext cx="503343" cy="246221"/>
              </a:xfrm>
              <a:prstGeom prst="rect">
                <a:avLst/>
              </a:prstGeom>
              <a:blipFill>
                <a:blip r:embed="rId5"/>
                <a:stretch>
                  <a:fillRect l="-7317" r="-7317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5BEC59-C193-7EB1-8F36-DAD6C2A1AA90}"/>
              </a:ext>
            </a:extLst>
          </p:cNvPr>
          <p:cNvCxnSpPr>
            <a:cxnSpLocks/>
          </p:cNvCxnSpPr>
          <p:nvPr/>
        </p:nvCxnSpPr>
        <p:spPr>
          <a:xfrm>
            <a:off x="11049000" y="5286830"/>
            <a:ext cx="857250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2792B7-CF82-C768-CCC1-BF2662370DFA}"/>
                  </a:ext>
                </a:extLst>
              </p:cNvPr>
              <p:cNvSpPr txBox="1"/>
              <p:nvPr/>
            </p:nvSpPr>
            <p:spPr>
              <a:xfrm>
                <a:off x="829056" y="4835184"/>
                <a:ext cx="85093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𝑢</m:t>
                      </m:r>
                      <m:d>
                        <m:dPr>
                          <m:ctrlP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  <m:t>0</m:t>
                          </m:r>
                        </m:e>
                      </m:d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=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𝑎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(0)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2792B7-CF82-C768-CCC1-BF266237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56" y="4835184"/>
                <a:ext cx="850939" cy="184666"/>
              </a:xfrm>
              <a:prstGeom prst="rect">
                <a:avLst/>
              </a:prstGeom>
              <a:blipFill>
                <a:blip r:embed="rId6"/>
                <a:stretch>
                  <a:fillRect l="-1429" r="-5000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F1E882-ED51-2FD8-3525-8DBEAA380157}"/>
                  </a:ext>
                </a:extLst>
              </p:cNvPr>
              <p:cNvSpPr txBox="1"/>
              <p:nvPr/>
            </p:nvSpPr>
            <p:spPr>
              <a:xfrm>
                <a:off x="850392" y="4662585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𝑣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(0)</m:t>
                      </m:r>
                    </m:oMath>
                  </m:oMathPara>
                </a14:m>
                <a:endParaRPr kumimoji="0" 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F1E882-ED51-2FD8-3525-8DBEAA38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2" y="4662585"/>
                <a:ext cx="309533" cy="184666"/>
              </a:xfrm>
              <a:prstGeom prst="rect">
                <a:avLst/>
              </a:prstGeom>
              <a:blipFill>
                <a:blip r:embed="rId7"/>
                <a:stretch>
                  <a:fillRect l="-12000" r="-22000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5A7573-EB63-0FC2-2E2B-BB19720DB558}"/>
                  </a:ext>
                </a:extLst>
              </p:cNvPr>
              <p:cNvSpPr txBox="1"/>
              <p:nvPr/>
            </p:nvSpPr>
            <p:spPr>
              <a:xfrm>
                <a:off x="853440" y="4490635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𝑥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(0)</m:t>
                      </m:r>
                    </m:oMath>
                  </m:oMathPara>
                </a14:m>
                <a:endParaRPr kumimoji="0" 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5A7573-EB63-0FC2-2E2B-BB19720D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" y="4490635"/>
                <a:ext cx="309533" cy="184666"/>
              </a:xfrm>
              <a:prstGeom prst="rect">
                <a:avLst/>
              </a:prstGeom>
              <a:blipFill>
                <a:blip r:embed="rId8"/>
                <a:stretch>
                  <a:fillRect l="-9804" t="-3333" r="-19608" b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6BDE88-C6BA-6E2E-DB47-F9A14B27E242}"/>
                  </a:ext>
                </a:extLst>
              </p:cNvPr>
              <p:cNvSpPr txBox="1"/>
              <p:nvPr/>
            </p:nvSpPr>
            <p:spPr>
              <a:xfrm>
                <a:off x="3537643" y="4814985"/>
                <a:ext cx="85093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𝑢</m:t>
                      </m:r>
                      <m:d>
                        <m:dPr>
                          <m:ctrlP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  <m:t>1</m:t>
                          </m:r>
                        </m:e>
                      </m:d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=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𝑎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(1)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6BDE88-C6BA-6E2E-DB47-F9A14B27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43" y="4814985"/>
                <a:ext cx="850939" cy="184666"/>
              </a:xfrm>
              <a:prstGeom prst="rect">
                <a:avLst/>
              </a:prstGeom>
              <a:blipFill>
                <a:blip r:embed="rId9"/>
                <a:stretch>
                  <a:fillRect l="-1429" r="-5714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2682784-8AD3-89C8-C560-2A4642C84C71}"/>
                  </a:ext>
                </a:extLst>
              </p:cNvPr>
              <p:cNvSpPr txBox="1"/>
              <p:nvPr/>
            </p:nvSpPr>
            <p:spPr>
              <a:xfrm>
                <a:off x="3558979" y="4642386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𝑣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(1)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2682784-8AD3-89C8-C560-2A4642C84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979" y="4642386"/>
                <a:ext cx="309533" cy="184666"/>
              </a:xfrm>
              <a:prstGeom prst="rect">
                <a:avLst/>
              </a:prstGeom>
              <a:blipFill>
                <a:blip r:embed="rId10"/>
                <a:stretch>
                  <a:fillRect l="-11765" t="-3333" r="-19608" b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E475086-62FD-7A3A-E729-E66E4558A48D}"/>
                  </a:ext>
                </a:extLst>
              </p:cNvPr>
              <p:cNvSpPr txBox="1"/>
              <p:nvPr/>
            </p:nvSpPr>
            <p:spPr>
              <a:xfrm>
                <a:off x="3562027" y="4470436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𝑥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(1)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E475086-62FD-7A3A-E729-E66E4558A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027" y="4470436"/>
                <a:ext cx="309533" cy="184666"/>
              </a:xfrm>
              <a:prstGeom prst="rect">
                <a:avLst/>
              </a:prstGeom>
              <a:blipFill>
                <a:blip r:embed="rId11"/>
                <a:stretch>
                  <a:fillRect l="-9804" r="-21569" b="-387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615B76-2AFC-CFB9-D8F2-EDC505F7E93F}"/>
              </a:ext>
            </a:extLst>
          </p:cNvPr>
          <p:cNvCxnSpPr>
            <a:cxnSpLocks/>
          </p:cNvCxnSpPr>
          <p:nvPr/>
        </p:nvCxnSpPr>
        <p:spPr>
          <a:xfrm>
            <a:off x="5171650" y="4907318"/>
            <a:ext cx="0" cy="39195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C2E2DF-2CBD-0CC8-8280-B6F2CA4A8361}"/>
                  </a:ext>
                </a:extLst>
              </p:cNvPr>
              <p:cNvSpPr txBox="1"/>
              <p:nvPr/>
            </p:nvSpPr>
            <p:spPr>
              <a:xfrm>
                <a:off x="4889360" y="4635051"/>
                <a:ext cx="810415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𝑢</m:t>
                      </m:r>
                      <m:d>
                        <m:dPr>
                          <m:ctrlP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</m:ctrlPr>
                        </m:dPr>
                        <m:e>
                          <m:r>
                            <a:rPr kumimoji="0" 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/>
                              <a:sym typeface="Helvetica"/>
                            </a:rPr>
                            <m:t>𝑡</m:t>
                          </m:r>
                        </m:e>
                      </m:d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=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𝑎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𝑡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C2E2DF-2CBD-0CC8-8280-B6F2CA4A8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360" y="4635051"/>
                <a:ext cx="810415" cy="184666"/>
              </a:xfrm>
              <a:prstGeom prst="rect">
                <a:avLst/>
              </a:prstGeom>
              <a:blipFill>
                <a:blip r:embed="rId12"/>
                <a:stretch>
                  <a:fillRect l="-1504" r="-6015" b="-387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4E72CF8-532F-0787-7BC0-87211881643B}"/>
                  </a:ext>
                </a:extLst>
              </p:cNvPr>
              <p:cNvSpPr txBox="1"/>
              <p:nvPr/>
            </p:nvSpPr>
            <p:spPr>
              <a:xfrm>
                <a:off x="4527811" y="4242405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𝑥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𝑡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4E72CF8-532F-0787-7BC0-872118816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11" y="4242405"/>
                <a:ext cx="309533" cy="184666"/>
              </a:xfrm>
              <a:prstGeom prst="rect">
                <a:avLst/>
              </a:prstGeom>
              <a:blipFill>
                <a:blip r:embed="rId13"/>
                <a:stretch>
                  <a:fillRect l="-7843" r="-17647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BB0476-22E4-A9BB-C62D-4414DE132F45}"/>
                  </a:ext>
                </a:extLst>
              </p:cNvPr>
              <p:cNvSpPr txBox="1"/>
              <p:nvPr/>
            </p:nvSpPr>
            <p:spPr>
              <a:xfrm>
                <a:off x="4527811" y="4430891"/>
                <a:ext cx="309533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𝑣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𝑡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BB0476-22E4-A9BB-C62D-4414DE132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11" y="4430891"/>
                <a:ext cx="309533" cy="184666"/>
              </a:xfrm>
              <a:prstGeom prst="rect">
                <a:avLst/>
              </a:prstGeom>
              <a:blipFill>
                <a:blip r:embed="rId14"/>
                <a:stretch>
                  <a:fillRect l="-9804" t="-3333" r="-17647" b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CBFD954-BDE6-24E7-0AE8-96C97AAC8A5D}"/>
                  </a:ext>
                </a:extLst>
              </p14:cNvPr>
              <p14:cNvContentPartPr/>
              <p14:nvPr/>
            </p14:nvContentPartPr>
            <p14:xfrm>
              <a:off x="4417141" y="4459306"/>
              <a:ext cx="192600" cy="628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CBFD954-BDE6-24E7-0AE8-96C97AAC8A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08141" y="4450666"/>
                <a:ext cx="21024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6F37897-79F0-A0AF-A37C-24FD6455EE67}"/>
                  </a:ext>
                </a:extLst>
              </p14:cNvPr>
              <p14:cNvContentPartPr/>
              <p14:nvPr/>
            </p14:nvContentPartPr>
            <p14:xfrm>
              <a:off x="4511101" y="4957906"/>
              <a:ext cx="140400" cy="1450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6F37897-79F0-A0AF-A37C-24FD6455EE6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02101" y="4948906"/>
                <a:ext cx="158040" cy="162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BAD3C3-9A2A-5C45-D4DB-A402EB48296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73529"/>
          <a:stretch/>
        </p:blipFill>
        <p:spPr>
          <a:xfrm>
            <a:off x="829056" y="1121576"/>
            <a:ext cx="5115561" cy="1003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C0FFBC-D8EB-7744-02BF-6F59C71E242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40958" y="1033975"/>
            <a:ext cx="3892420" cy="1019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DB9FD-B06A-B2A1-CA74-6DEF9384F043}"/>
              </a:ext>
            </a:extLst>
          </p:cNvPr>
          <p:cNvSpPr txBox="1"/>
          <p:nvPr/>
        </p:nvSpPr>
        <p:spPr>
          <a:xfrm>
            <a:off x="217834" y="2210045"/>
            <a:ext cx="115667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600" b="1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It takes several iterations for a </a:t>
            </a:r>
            <a:r>
              <a:rPr lang="en-US" sz="1600" b="1"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fv</a:t>
            </a:r>
            <a:r>
              <a:rPr lang="en-US" sz="1600" b="1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 to get the final commanded acceleration value for the time t.</a:t>
            </a:r>
          </a:p>
          <a:p>
            <a:pPr marL="342900" marR="0" indent="-34290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Get the 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other_iteration_position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-1)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</a:t>
            </a:r>
          </a:p>
          <a:p>
            <a:pPr marL="342900" marR="0" indent="-34290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Calculate its own 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fv4_iteration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position(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)</a:t>
            </a:r>
          </a:p>
          <a:p>
            <a:pPr marL="342900" marR="0" indent="-342900" algn="l" defTabSz="457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Check whether the iteration loop end condition is met or not, if not, continue the loop.</a:t>
            </a:r>
          </a:p>
          <a:p>
            <a:pPr defTabSz="457200" latinLnBrk="1" hangingPunct="0">
              <a:lnSpc>
                <a:spcPct val="150000"/>
              </a:lnSpc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      </a:t>
            </a:r>
            <a:r>
              <a:rPr kumimoji="0" lang="en-US" sz="16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abs( </a:t>
            </a:r>
            <a:r>
              <a:rPr kumimoji="0" lang="en-US" sz="1600" b="1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other_iteration_position</a:t>
            </a:r>
            <a:r>
              <a:rPr kumimoji="0" lang="en-US" sz="16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 kumimoji="0" lang="en-US" sz="1600" b="1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kumimoji="0" lang="en-US" sz="16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-1)</a:t>
            </a:r>
            <a:r>
              <a:rPr kumimoji="0" lang="en-US" sz="16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 - </a:t>
            </a:r>
            <a:r>
              <a:rPr kumimoji="0" lang="en-US" sz="1600" b="1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fv4_iteration</a:t>
            </a:r>
            <a:r>
              <a:rPr kumimoji="0" lang="en-US" sz="16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position(</a:t>
            </a:r>
            <a:r>
              <a:rPr kumimoji="0" lang="en-US" sz="1600" b="1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kumimoji="0" lang="en-US" sz="16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) </a:t>
            </a:r>
            <a:r>
              <a:rPr kumimoji="0" lang="en-US" sz="160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) &lt; 0.5 </a:t>
            </a: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or </a:t>
            </a:r>
            <a:r>
              <a:rPr kumimoji="0" lang="en-US" sz="160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# of loops reaches the defined maximum value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7EF184-EB28-0BA2-3CDB-6909D95528FD}"/>
              </a:ext>
            </a:extLst>
          </p:cNvPr>
          <p:cNvCxnSpPr/>
          <p:nvPr/>
        </p:nvCxnSpPr>
        <p:spPr>
          <a:xfrm flipH="1">
            <a:off x="3447661" y="1751873"/>
            <a:ext cx="288193" cy="650204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84DE466-206C-90D3-34B3-7DFE8AC5E20E}"/>
              </a:ext>
            </a:extLst>
          </p:cNvPr>
          <p:cNvCxnSpPr>
            <a:cxnSpLocks/>
          </p:cNvCxnSpPr>
          <p:nvPr/>
        </p:nvCxnSpPr>
        <p:spPr>
          <a:xfrm>
            <a:off x="4675569" y="5889165"/>
            <a:ext cx="0" cy="4572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82D3F8-7775-3911-AC82-08E19B70D195}"/>
              </a:ext>
            </a:extLst>
          </p:cNvPr>
          <p:cNvCxnSpPr>
            <a:cxnSpLocks/>
          </p:cNvCxnSpPr>
          <p:nvPr/>
        </p:nvCxnSpPr>
        <p:spPr>
          <a:xfrm>
            <a:off x="4477138" y="6346365"/>
            <a:ext cx="3048000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570CBCD-4260-6A3C-F79A-6E256A0D74A9}"/>
              </a:ext>
            </a:extLst>
          </p:cNvPr>
          <p:cNvCxnSpPr>
            <a:cxnSpLocks/>
          </p:cNvCxnSpPr>
          <p:nvPr/>
        </p:nvCxnSpPr>
        <p:spPr>
          <a:xfrm>
            <a:off x="7376859" y="6025380"/>
            <a:ext cx="0" cy="320985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B7F8AC8-042B-B654-9A30-D8CC8980893E}"/>
              </a:ext>
            </a:extLst>
          </p:cNvPr>
          <p:cNvCxnSpPr>
            <a:cxnSpLocks/>
          </p:cNvCxnSpPr>
          <p:nvPr/>
        </p:nvCxnSpPr>
        <p:spPr>
          <a:xfrm>
            <a:off x="5711889" y="6117765"/>
            <a:ext cx="0" cy="228600"/>
          </a:xfrm>
          <a:prstGeom prst="line">
            <a:avLst/>
          </a:prstGeom>
          <a:noFill/>
          <a:ln w="38100" cap="flat">
            <a:solidFill>
              <a:srgbClr val="00B0F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3E35415-095B-FBAE-3D9F-2E0CE6C741F5}"/>
              </a:ext>
            </a:extLst>
          </p:cNvPr>
          <p:cNvCxnSpPr>
            <a:cxnSpLocks/>
          </p:cNvCxnSpPr>
          <p:nvPr/>
        </p:nvCxnSpPr>
        <p:spPr>
          <a:xfrm>
            <a:off x="4797489" y="6193965"/>
            <a:ext cx="0" cy="152400"/>
          </a:xfrm>
          <a:prstGeom prst="line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F5A398B-1C87-CD26-A0DD-B356BF6E0E3B}"/>
              </a:ext>
            </a:extLst>
          </p:cNvPr>
          <p:cNvCxnSpPr>
            <a:cxnSpLocks/>
          </p:cNvCxnSpPr>
          <p:nvPr/>
        </p:nvCxnSpPr>
        <p:spPr>
          <a:xfrm>
            <a:off x="4949889" y="6193965"/>
            <a:ext cx="0" cy="152400"/>
          </a:xfrm>
          <a:prstGeom prst="line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4665626-6769-2DBF-1B21-16EB318C8825}"/>
              </a:ext>
            </a:extLst>
          </p:cNvPr>
          <p:cNvCxnSpPr>
            <a:cxnSpLocks/>
          </p:cNvCxnSpPr>
          <p:nvPr/>
        </p:nvCxnSpPr>
        <p:spPr>
          <a:xfrm>
            <a:off x="5407089" y="6193965"/>
            <a:ext cx="0" cy="152400"/>
          </a:xfrm>
          <a:prstGeom prst="line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5703FDD-8A07-3381-05B4-CE6C9604789E}"/>
              </a:ext>
            </a:extLst>
          </p:cNvPr>
          <p:cNvCxnSpPr>
            <a:cxnSpLocks/>
          </p:cNvCxnSpPr>
          <p:nvPr/>
        </p:nvCxnSpPr>
        <p:spPr>
          <a:xfrm>
            <a:off x="5559489" y="6193965"/>
            <a:ext cx="0" cy="152400"/>
          </a:xfrm>
          <a:prstGeom prst="line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275F447A-C550-F242-B731-848A453BBC5C}"/>
              </a:ext>
            </a:extLst>
          </p:cNvPr>
          <p:cNvSpPr/>
          <p:nvPr/>
        </p:nvSpPr>
        <p:spPr>
          <a:xfrm>
            <a:off x="5056569" y="6193965"/>
            <a:ext cx="76200" cy="76200"/>
          </a:xfrm>
          <a:prstGeom prst="ellipse">
            <a:avLst/>
          </a:prstGeom>
          <a:solidFill>
            <a:srgbClr val="92D050"/>
          </a:solid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F0845E5-C2ED-38A1-025D-D8E524A3B3FC}"/>
              </a:ext>
            </a:extLst>
          </p:cNvPr>
          <p:cNvSpPr/>
          <p:nvPr/>
        </p:nvSpPr>
        <p:spPr>
          <a:xfrm>
            <a:off x="5208969" y="6193965"/>
            <a:ext cx="76200" cy="76200"/>
          </a:xfrm>
          <a:prstGeom prst="ellipse">
            <a:avLst/>
          </a:prstGeom>
          <a:solidFill>
            <a:srgbClr val="92D050"/>
          </a:solidFill>
          <a:ln w="254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7870D500-E582-4C45-7B48-B3EF43B7BECC}"/>
              </a:ext>
            </a:extLst>
          </p:cNvPr>
          <p:cNvSpPr/>
          <p:nvPr/>
        </p:nvSpPr>
        <p:spPr>
          <a:xfrm rot="16200000">
            <a:off x="4781305" y="5949181"/>
            <a:ext cx="184768" cy="152400"/>
          </a:xfrm>
          <a:prstGeom prst="rightBrace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BC6ACC2-E27F-8DF8-7B85-C4C3C4B15066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4933271" y="5545050"/>
            <a:ext cx="287578" cy="97847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493748-7420-D520-3FEA-B8839FBC75B2}"/>
                  </a:ext>
                </a:extLst>
              </p:cNvPr>
              <p:cNvSpPr txBox="1"/>
              <p:nvPr/>
            </p:nvSpPr>
            <p:spPr>
              <a:xfrm>
                <a:off x="5535366" y="5889165"/>
                <a:ext cx="328295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𝑢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(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𝑡</m:t>
                      </m:r>
                      <m:r>
                        <a:rPr kumimoji="0" 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/>
                          <a:sym typeface="Helvetica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493748-7420-D520-3FEA-B8839FBC7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66" y="5889165"/>
                <a:ext cx="328295" cy="184666"/>
              </a:xfrm>
              <a:prstGeom prst="rect">
                <a:avLst/>
              </a:prstGeom>
              <a:blipFill>
                <a:blip r:embed="rId21"/>
                <a:stretch>
                  <a:fillRect l="-3704" r="-16667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ight Brace 97">
            <a:extLst>
              <a:ext uri="{FF2B5EF4-FFF2-40B4-BE49-F238E27FC236}">
                <a16:creationId xmlns:a16="http://schemas.microsoft.com/office/drawing/2014/main" id="{716D7398-0659-E4BD-8E0F-E7A2E376ECF2}"/>
              </a:ext>
            </a:extLst>
          </p:cNvPr>
          <p:cNvSpPr/>
          <p:nvPr/>
        </p:nvSpPr>
        <p:spPr>
          <a:xfrm rot="5400000">
            <a:off x="4826305" y="5207577"/>
            <a:ext cx="223910" cy="465049"/>
          </a:xfrm>
          <a:prstGeom prst="rightBrace">
            <a:avLst/>
          </a:prstGeom>
          <a:noFill/>
          <a:ln w="38100" cap="flat">
            <a:solidFill>
              <a:srgbClr val="00B0F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9" name="Right Brace 98">
            <a:extLst>
              <a:ext uri="{FF2B5EF4-FFF2-40B4-BE49-F238E27FC236}">
                <a16:creationId xmlns:a16="http://schemas.microsoft.com/office/drawing/2014/main" id="{1CC64033-6B29-FC23-DB2D-8D79F9800734}"/>
              </a:ext>
            </a:extLst>
          </p:cNvPr>
          <p:cNvSpPr/>
          <p:nvPr/>
        </p:nvSpPr>
        <p:spPr>
          <a:xfrm rot="16200000">
            <a:off x="5114494" y="5234140"/>
            <a:ext cx="212710" cy="1030224"/>
          </a:xfrm>
          <a:prstGeom prst="rightBrace">
            <a:avLst/>
          </a:prstGeom>
          <a:noFill/>
          <a:ln w="38100" cap="flat">
            <a:solidFill>
              <a:srgbClr val="00B0F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2106C54-BBAD-A964-6AA8-4C5088FDDF90}"/>
              </a:ext>
            </a:extLst>
          </p:cNvPr>
          <p:cNvCxnSpPr>
            <a:cxnSpLocks/>
          </p:cNvCxnSpPr>
          <p:nvPr/>
        </p:nvCxnSpPr>
        <p:spPr>
          <a:xfrm>
            <a:off x="6181531" y="4386034"/>
            <a:ext cx="1443256" cy="31061"/>
          </a:xfrm>
          <a:prstGeom prst="straightConnector1">
            <a:avLst/>
          </a:prstGeom>
          <a:noFill/>
          <a:ln w="38100" cap="flat">
            <a:solidFill>
              <a:srgbClr val="FFC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FA7C639-8D17-0B88-3DAB-B2381AD3E3CB}"/>
              </a:ext>
            </a:extLst>
          </p:cNvPr>
          <p:cNvSpPr txBox="1"/>
          <p:nvPr/>
        </p:nvSpPr>
        <p:spPr>
          <a:xfrm>
            <a:off x="7701264" y="4242405"/>
            <a:ext cx="122950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One c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ontrol step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9" name="Right Brace 108">
            <a:extLst>
              <a:ext uri="{FF2B5EF4-FFF2-40B4-BE49-F238E27FC236}">
                <a16:creationId xmlns:a16="http://schemas.microsoft.com/office/drawing/2014/main" id="{D0D5E9A1-905B-5F40-BF9C-91070CA12D78}"/>
              </a:ext>
            </a:extLst>
          </p:cNvPr>
          <p:cNvSpPr/>
          <p:nvPr/>
        </p:nvSpPr>
        <p:spPr>
          <a:xfrm rot="16200000">
            <a:off x="5800715" y="3256471"/>
            <a:ext cx="499151" cy="2735427"/>
          </a:xfrm>
          <a:prstGeom prst="rightBrace">
            <a:avLst/>
          </a:prstGeom>
          <a:noFill/>
          <a:ln w="38100" cap="flat">
            <a:solidFill>
              <a:srgbClr val="FFC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2DF78C1-81EF-1F77-39E1-88CEDD994127}"/>
              </a:ext>
            </a:extLst>
          </p:cNvPr>
          <p:cNvCxnSpPr>
            <a:cxnSpLocks/>
          </p:cNvCxnSpPr>
          <p:nvPr/>
        </p:nvCxnSpPr>
        <p:spPr>
          <a:xfrm flipV="1">
            <a:off x="4949889" y="5790033"/>
            <a:ext cx="2898711" cy="187013"/>
          </a:xfrm>
          <a:prstGeom prst="straightConnector1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46287D2-200C-54F7-8AB0-D71473B8D8C8}"/>
              </a:ext>
            </a:extLst>
          </p:cNvPr>
          <p:cNvSpPr txBox="1"/>
          <p:nvPr/>
        </p:nvSpPr>
        <p:spPr>
          <a:xfrm>
            <a:off x="7819325" y="5601907"/>
            <a:ext cx="131446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One iteration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step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40934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372-589A-7F42-84EB-47FA1D3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" y="-32825"/>
            <a:ext cx="10277550" cy="1066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Simulation result under the benign case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887746B-605E-0A35-8498-A259EC4CA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07" y="957251"/>
            <a:ext cx="8073599" cy="53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8367"/>
      </p:ext>
    </p:extLst>
  </p:cSld>
  <p:clrMapOvr>
    <a:masterClrMapping/>
  </p:clrMapOvr>
  <p:transition spd="med"/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intel16x9">
  <a:themeElements>
    <a:clrScheme name="intel">
      <a:dk1>
        <a:srgbClr val="000000"/>
      </a:dk1>
      <a:lt1>
        <a:srgbClr val="FFFFFF"/>
      </a:lt1>
      <a:dk2>
        <a:srgbClr val="0860A8"/>
      </a:dk2>
      <a:lt2>
        <a:srgbClr val="FFFFFF"/>
      </a:lt2>
      <a:accent1>
        <a:srgbClr val="339933"/>
      </a:accent1>
      <a:accent2>
        <a:srgbClr val="FF6600"/>
      </a:accent2>
      <a:accent3>
        <a:srgbClr val="FFC000"/>
      </a:accent3>
      <a:accent4>
        <a:srgbClr val="CC0066"/>
      </a:accent4>
      <a:accent5>
        <a:srgbClr val="66CCFF"/>
      </a:accent5>
      <a:accent6>
        <a:srgbClr val="808080"/>
      </a:accent6>
      <a:hlink>
        <a:srgbClr val="FFC000"/>
      </a:hlink>
      <a:folHlink>
        <a:srgbClr val="000000"/>
      </a:folHlink>
    </a:clrScheme>
    <a:fontScheme name="2_Architecture">
      <a:majorFont>
        <a:latin typeface="Neo Sans Intel Medium"/>
        <a:ea typeface=""/>
        <a:cs typeface="Arial"/>
      </a:majorFont>
      <a:minorFont>
        <a:latin typeface="Neo Sans Inte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ue Theme">
  <a:themeElements>
    <a:clrScheme name="Custom 11">
      <a:dk1>
        <a:srgbClr val="000000"/>
      </a:dk1>
      <a:lt1>
        <a:srgbClr val="FFFFFF"/>
      </a:lt1>
      <a:dk2>
        <a:srgbClr val="484A4C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4280"/>
      </a:hlink>
      <a:folHlink>
        <a:srgbClr val="0619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ank.potx" id="{E90B9151-607A-4FE0-9EB4-610EDB4DE85C}" vid="{F610F436-869E-4B52-82C4-D3460EC9158A}"/>
    </a:ext>
  </a:extLst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1983</Words>
  <Application>Microsoft Office PowerPoint</Application>
  <PresentationFormat>Widescreen</PresentationFormat>
  <Paragraphs>226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Gill Sans</vt:lpstr>
      <vt:lpstr>Gill Sans Light</vt:lpstr>
      <vt:lpstr>Lucida Grande</vt:lpstr>
      <vt:lpstr>Neo Sans Intel</vt:lpstr>
      <vt:lpstr>Neo Sans Intel Medium</vt:lpstr>
      <vt:lpstr>Arial</vt:lpstr>
      <vt:lpstr>Calibri</vt:lpstr>
      <vt:lpstr>Cambria Math</vt:lpstr>
      <vt:lpstr>Helvetica</vt:lpstr>
      <vt:lpstr>Segoe UI</vt:lpstr>
      <vt:lpstr>Verdana</vt:lpstr>
      <vt:lpstr>Wingdings</vt:lpstr>
      <vt:lpstr>intel16x9</vt:lpstr>
      <vt:lpstr>1_Blue Theme</vt:lpstr>
      <vt:lpstr>1_White</vt:lpstr>
      <vt:lpstr>PowerPoint Presentation</vt:lpstr>
      <vt:lpstr>What is a CAV platoon</vt:lpstr>
      <vt:lpstr>An example of CAV platoon controller</vt:lpstr>
      <vt:lpstr>Resilient CAV platoon</vt:lpstr>
      <vt:lpstr>Most research on Resilient CAV platoon</vt:lpstr>
      <vt:lpstr>Communication message</vt:lpstr>
      <vt:lpstr>Platform Structure</vt:lpstr>
      <vt:lpstr>Introduction of a distributed platoon controller</vt:lpstr>
      <vt:lpstr>Simulation result under the benign case</vt:lpstr>
      <vt:lpstr>Platform Structure</vt:lpstr>
      <vt:lpstr>Define the Attack DoFs for this controller</vt:lpstr>
      <vt:lpstr>Generality: Can be implemented in any high-level language</vt:lpstr>
      <vt:lpstr>Extensibility: Can add more attack DoF in future</vt:lpstr>
      <vt:lpstr>Attack Implementation</vt:lpstr>
      <vt:lpstr>Attack Implementation</vt:lpstr>
      <vt:lpstr>Attack Implementation</vt:lpstr>
      <vt:lpstr>Attack Implementation</vt:lpstr>
      <vt:lpstr>Attack Implementation</vt:lpstr>
      <vt:lpstr>Attack Implementation</vt:lpstr>
      <vt:lpstr>Attack Implementation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Hegde,Ashwini</dc:creator>
  <cp:lastModifiedBy>Duan, Chengwei</cp:lastModifiedBy>
  <cp:revision>158</cp:revision>
  <dcterms:created xsi:type="dcterms:W3CDTF">2020-08-30T16:21:15Z</dcterms:created>
  <dcterms:modified xsi:type="dcterms:W3CDTF">2023-04-24T21:53:18Z</dcterms:modified>
</cp:coreProperties>
</file>